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6" r:id="rId5"/>
    <p:sldId id="269" r:id="rId6"/>
    <p:sldId id="268" r:id="rId7"/>
    <p:sldId id="260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54827" autoAdjust="0"/>
  </p:normalViewPr>
  <p:slideViewPr>
    <p:cSldViewPr>
      <p:cViewPr varScale="1">
        <p:scale>
          <a:sx n="61" d="100"/>
          <a:sy n="61" d="100"/>
        </p:scale>
        <p:origin x="2448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6E65D8-2EFE-47B2-AEC4-B9D9F511AF20}" type="datetimeFigureOut">
              <a:rPr lang="da-DK"/>
              <a:t>22-10-2014</a:t>
            </a:fld>
            <a:endParaRPr lang="da-DK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7FB18D-8EB2-4D3B-AD89-EBC4611183CE}" type="slidenum">
              <a:rPr lang="da-DK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575926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FB18D-8EB2-4D3B-AD89-EBC4611183CE}" type="slidenum">
              <a:rPr lang="da-DK"/>
              <a:t>1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95164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FB18D-8EB2-4D3B-AD89-EBC4611183CE}" type="slidenum">
              <a:rPr lang="da-DK" smtClean="0"/>
              <a:t>3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07266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FB18D-8EB2-4D3B-AD89-EBC4611183CE}" type="slidenum">
              <a:rPr lang="da-DK"/>
              <a:t>4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640021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FB18D-8EB2-4D3B-AD89-EBC4611183CE}" type="slidenum">
              <a:rPr lang="da-DK"/>
              <a:t>5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32952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7FB18D-8EB2-4D3B-AD89-EBC4611183CE}" type="slidenum">
              <a:rPr lang="da-DK"/>
              <a:t>6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849509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undertiteltypografien i masteren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typografi i masteren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typografi i masteren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5A5AF-D9E8-4DD6-999F-A60663D43858}" type="datetimeFigureOut">
              <a:rPr lang="da-DK" smtClean="0"/>
              <a:t>22-10-2014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94411-2297-4BD0-B197-35E3682289EC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540383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 smtClean="0"/>
              <a:t>3 g sundhedsaftaler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dirty="0"/>
              <a:t>Sundheds IT og digitale arbejdsgange</a:t>
            </a:r>
          </a:p>
          <a:p>
            <a:r>
              <a:rPr lang="da-DK" dirty="0"/>
              <a:t>23-10-2014</a:t>
            </a:r>
          </a:p>
        </p:txBody>
      </p:sp>
    </p:spTree>
    <p:extLst>
      <p:ext uri="{BB962C8B-B14F-4D97-AF65-F5344CB8AC3E}">
        <p14:creationId xmlns:p14="http://schemas.microsoft.com/office/powerpoint/2010/main" val="315539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Sundhedsaftalerne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da-DK" dirty="0" smtClean="0"/>
              <a:t>Gennemførelse af 3 g sundhedsaftalerne er egentlig en stor række af projekter</a:t>
            </a:r>
          </a:p>
          <a:p>
            <a:r>
              <a:rPr lang="da-DK" dirty="0"/>
              <a:t>Det kalder på </a:t>
            </a:r>
            <a:r>
              <a:rPr lang="da-DK" b="1" dirty="0" smtClean="0"/>
              <a:t>principper for samarbejde </a:t>
            </a:r>
            <a:r>
              <a:rPr lang="da-DK" dirty="0"/>
              <a:t>under og efter implementering</a:t>
            </a:r>
            <a:endParaRPr lang="da-DK" b="1" dirty="0" smtClean="0"/>
          </a:p>
          <a:p>
            <a:r>
              <a:rPr lang="da-DK" dirty="0" smtClean="0"/>
              <a:t>Det kalder på organisering</a:t>
            </a:r>
          </a:p>
          <a:p>
            <a:r>
              <a:rPr lang="da-DK" dirty="0" smtClean="0"/>
              <a:t>Det kalder på principper for vurdering af projekter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15903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Principper for samarbejde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Borgeren som aktiv medspiller</a:t>
            </a:r>
          </a:p>
          <a:p>
            <a:r>
              <a:rPr lang="da-DK" dirty="0" smtClean="0"/>
              <a:t>IT understøttelse af patientforløb</a:t>
            </a:r>
          </a:p>
          <a:p>
            <a:r>
              <a:rPr lang="da-DK" dirty="0" smtClean="0"/>
              <a:t>Anvendelse af IT løsninger</a:t>
            </a:r>
          </a:p>
          <a:p>
            <a:r>
              <a:rPr lang="da-DK" dirty="0" smtClean="0"/>
              <a:t>Organisatorisk implementering</a:t>
            </a:r>
          </a:p>
          <a:p>
            <a:r>
              <a:rPr lang="da-DK" dirty="0" smtClean="0"/>
              <a:t>Sikker og stabil drift</a:t>
            </a:r>
          </a:p>
          <a:p>
            <a:r>
              <a:rPr lang="da-DK" dirty="0" smtClean="0"/>
              <a:t>Innovativ tilgang</a:t>
            </a:r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397412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Elektronisk understøttelse af samarbejdet i aftalen: Indsatser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a-DK" dirty="0" smtClean="0"/>
              <a:t>Forebyggelse</a:t>
            </a:r>
          </a:p>
          <a:p>
            <a:pPr lvl="1"/>
            <a:r>
              <a:rPr lang="da-DK" dirty="0" smtClean="0"/>
              <a:t>Henvisning til kommunal forebyggelse</a:t>
            </a:r>
          </a:p>
          <a:p>
            <a:pPr lvl="1"/>
            <a:r>
              <a:rPr lang="da-DK" dirty="0" smtClean="0"/>
              <a:t>Forebyggende helbredsundersøgelser til børn</a:t>
            </a:r>
          </a:p>
          <a:p>
            <a:r>
              <a:rPr lang="da-DK" dirty="0" smtClean="0"/>
              <a:t>Behandling og pleje</a:t>
            </a:r>
          </a:p>
          <a:p>
            <a:pPr lvl="1"/>
            <a:r>
              <a:rPr lang="da-DK" dirty="0" smtClean="0"/>
              <a:t>Samarbejdsaftale om anvendelse af korrespondancemeddelelser</a:t>
            </a:r>
          </a:p>
          <a:p>
            <a:pPr lvl="1"/>
            <a:r>
              <a:rPr lang="da-DK" dirty="0" smtClean="0"/>
              <a:t>Projekt til optimering af digitale arbejdsgang i forbindelse med indlæggelser og udskrivninger</a:t>
            </a:r>
          </a:p>
          <a:p>
            <a:pPr lvl="1"/>
            <a:r>
              <a:rPr lang="da-DK" dirty="0" smtClean="0"/>
              <a:t>Ambulatorieområdet</a:t>
            </a:r>
          </a:p>
          <a:p>
            <a:pPr lvl="1"/>
            <a:r>
              <a:rPr lang="da-DK" dirty="0" smtClean="0"/>
              <a:t>Fortsat udbredelse og optimeret anvendelse af MED Com standarder</a:t>
            </a:r>
          </a:p>
          <a:p>
            <a:pPr lvl="1"/>
            <a:r>
              <a:rPr lang="da-DK" dirty="0" smtClean="0"/>
              <a:t>Afklaring af, hvordan MED Com standarder skal implementeres i psykiatrien</a:t>
            </a:r>
          </a:p>
          <a:p>
            <a:pPr lvl="1"/>
            <a:r>
              <a:rPr lang="da-DK" dirty="0" smtClean="0"/>
              <a:t>Teknisk </a:t>
            </a:r>
            <a:r>
              <a:rPr lang="da-DK" dirty="0" err="1" smtClean="0"/>
              <a:t>muliggørelse</a:t>
            </a:r>
            <a:r>
              <a:rPr lang="da-DK" dirty="0" smtClean="0"/>
              <a:t> af IT understøttet kommunikation på børneområdet</a:t>
            </a:r>
          </a:p>
          <a:p>
            <a:endParaRPr lang="da-DK" dirty="0" smtClean="0"/>
          </a:p>
          <a:p>
            <a:endParaRPr lang="da-DK" dirty="0" smtClean="0"/>
          </a:p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17963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/>
              <a:t>Elektronisk understøttelse af samarbejdet i aftalen: Indsatser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Genoptræning og rehabilitering</a:t>
            </a:r>
          </a:p>
          <a:p>
            <a:pPr lvl="1"/>
            <a:r>
              <a:rPr lang="da-DK" dirty="0" smtClean="0"/>
              <a:t>Kommunikation om behandlingsredskaber og hjælpemidler</a:t>
            </a:r>
          </a:p>
          <a:p>
            <a:pPr lvl="1"/>
            <a:r>
              <a:rPr lang="da-DK" dirty="0" smtClean="0"/>
              <a:t>Ambulante kontroller på sygehus i forbindelse med genoptræning i kommunen</a:t>
            </a:r>
          </a:p>
          <a:p>
            <a:pPr lvl="1"/>
            <a:r>
              <a:rPr lang="da-DK" dirty="0" smtClean="0"/>
              <a:t>At understøtte en direkte kommunikation mellem terapeuter i kommunerne og de behandlende sundhedspersonaler på sygehuset</a:t>
            </a:r>
          </a:p>
          <a:p>
            <a:pPr lvl="1"/>
            <a:r>
              <a:rPr lang="da-DK" dirty="0" smtClean="0"/>
              <a:t>At understøtte kommunikation på hjerneskadeområdet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51646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Telemedicin og telesundhed: </a:t>
            </a:r>
            <a:r>
              <a:rPr lang="da-DK" dirty="0"/>
              <a:t>Indsatser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err="1" smtClean="0"/>
              <a:t>TeleCareNord</a:t>
            </a:r>
            <a:r>
              <a:rPr lang="da-DK" dirty="0" smtClean="0"/>
              <a:t> I </a:t>
            </a:r>
            <a:r>
              <a:rPr lang="da-DK" dirty="0" err="1" smtClean="0"/>
              <a:t>i</a:t>
            </a:r>
            <a:r>
              <a:rPr lang="da-DK" dirty="0" smtClean="0"/>
              <a:t> drift?</a:t>
            </a:r>
          </a:p>
          <a:p>
            <a:r>
              <a:rPr lang="da-DK" dirty="0" err="1" smtClean="0"/>
              <a:t>TeleCareNord</a:t>
            </a:r>
            <a:r>
              <a:rPr lang="da-DK" dirty="0" smtClean="0"/>
              <a:t> II ?</a:t>
            </a:r>
          </a:p>
          <a:p>
            <a:r>
              <a:rPr lang="da-DK" dirty="0" smtClean="0"/>
              <a:t>Telemedicinsk sårvurdering</a:t>
            </a:r>
          </a:p>
          <a:p>
            <a:r>
              <a:rPr lang="da-DK" dirty="0" smtClean="0"/>
              <a:t>Fælles medicinkort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40359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a-DK" dirty="0" smtClean="0"/>
              <a:t>Styringsmodel for tværkommunalt samarbejde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Organisering af sundhedsaftalen skal løfte et styringsbehov på IT projekt området</a:t>
            </a:r>
          </a:p>
          <a:p>
            <a:r>
              <a:rPr lang="da-DK" dirty="0" smtClean="0"/>
              <a:t>Organisering af sundhedsaftalen skal skabe styringsmæssig sammenhæng mellem</a:t>
            </a:r>
          </a:p>
          <a:p>
            <a:pPr lvl="1"/>
            <a:r>
              <a:rPr lang="da-DK" dirty="0" smtClean="0"/>
              <a:t>strategi</a:t>
            </a:r>
          </a:p>
          <a:p>
            <a:pPr lvl="1"/>
            <a:r>
              <a:rPr lang="da-DK" dirty="0" smtClean="0"/>
              <a:t>(sundheds)projekter</a:t>
            </a:r>
          </a:p>
          <a:p>
            <a:pPr lvl="1"/>
            <a:r>
              <a:rPr lang="da-DK" dirty="0" smtClean="0"/>
              <a:t>(efterfølgende)drift</a:t>
            </a:r>
          </a:p>
          <a:p>
            <a:pPr lvl="1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52280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Kvalitetsudvikling og data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Digital kommunikation og arbejdsgange skal være med til at sikre ensartet kvalitet</a:t>
            </a:r>
          </a:p>
          <a:p>
            <a:r>
              <a:rPr lang="da-DK" dirty="0" smtClean="0"/>
              <a:t>Opsamlende data skal være med til at prioritere indsatser og projekter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280851533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D3FBEEE2DAFE84D842413EE0B5B910C" ma:contentTypeVersion="1" ma:contentTypeDescription="Opret et nyt dokument." ma:contentTypeScope="" ma:versionID="cff4bb6ada184d2892af45333d5fe991">
  <xsd:schema xmlns:xsd="http://www.w3.org/2001/XMLSchema" xmlns:xs="http://www.w3.org/2001/XMLSchema" xmlns:p="http://schemas.microsoft.com/office/2006/metadata/properties" xmlns:ns3="59810774-eca8-49bf-b5a0-ee74da46183f" targetNamespace="http://schemas.microsoft.com/office/2006/metadata/properties" ma:root="true" ma:fieldsID="c8dd3d8f0f95eba694177b35bddda2c5" ns3:_="">
    <xsd:import namespace="59810774-eca8-49bf-b5a0-ee74da46183f"/>
    <xsd:element name="properties">
      <xsd:complexType>
        <xsd:sequence>
          <xsd:element name="documentManagement">
            <xsd:complexType>
              <xsd:all>
                <xsd:element ref="ns3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10774-eca8-49bf-b5a0-ee74da46183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dhol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49CA0D-8D89-4396-BFD3-2DF1AFA8412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810774-eca8-49bf-b5a0-ee74da46183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EEEE76-3FAD-4260-BE50-C52224A1365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FB78AB1-095B-4B1F-B5C3-B6572CF9E4EF}">
  <ds:schemaRefs>
    <ds:schemaRef ds:uri="http://purl.org/dc/terms/"/>
    <ds:schemaRef ds:uri="59810774-eca8-49bf-b5a0-ee74da46183f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455</TotalTime>
  <Words>255</Words>
  <Application>Microsoft Office PowerPoint</Application>
  <PresentationFormat>Skærmshow (4:3)</PresentationFormat>
  <Paragraphs>52</Paragraphs>
  <Slides>8</Slides>
  <Notes>5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2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8</vt:i4>
      </vt:variant>
    </vt:vector>
  </HeadingPairs>
  <TitlesOfParts>
    <vt:vector size="11" baseType="lpstr">
      <vt:lpstr>Arial</vt:lpstr>
      <vt:lpstr>Calibri</vt:lpstr>
      <vt:lpstr>Kontortema</vt:lpstr>
      <vt:lpstr>3 g sundhedsaftaler</vt:lpstr>
      <vt:lpstr>Sundhedsaftalerne</vt:lpstr>
      <vt:lpstr>Principper for samarbejde</vt:lpstr>
      <vt:lpstr>Elektronisk understøttelse af samarbejdet i aftalen: Indsatser</vt:lpstr>
      <vt:lpstr>Elektronisk understøttelse af samarbejdet i aftalen: Indsatser</vt:lpstr>
      <vt:lpstr>Telemedicin og telesundhed: Indsatser</vt:lpstr>
      <vt:lpstr>Styringsmodel for tværkommunalt samarbejde</vt:lpstr>
      <vt:lpstr>Kvalitetsudvikling og data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3 g sundhedsaftaler</dc:title>
  <dc:creator>Mogens Kahr Nielsen</dc:creator>
  <cp:lastModifiedBy>Mogens Kahr</cp:lastModifiedBy>
  <cp:revision>20</cp:revision>
  <dcterms:created xsi:type="dcterms:W3CDTF">2014-05-09T06:36:01Z</dcterms:created>
  <dcterms:modified xsi:type="dcterms:W3CDTF">2014-10-22T18:45:30Z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0x0101002D3FBEEE2DAFE84D842413EE0B5B910C</vt:lpwstr>
  </property>
  <property fmtid="{D5CDD505-2E9C-101B-9397-08002B2CF9AE}" pid="3" name="IsMyDocuments">
    <vt:bool>true</vt:bool>
  </property>
</Properties>
</file>