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1"/>
  </p:handoutMasterIdLst>
  <p:sldIdLst>
    <p:sldId id="256" r:id="rId2"/>
    <p:sldId id="257" r:id="rId3"/>
    <p:sldId id="258" r:id="rId4"/>
    <p:sldId id="262" r:id="rId5"/>
    <p:sldId id="259" r:id="rId6"/>
    <p:sldId id="260" r:id="rId7"/>
    <p:sldId id="266" r:id="rId8"/>
    <p:sldId id="264" r:id="rId9"/>
    <p:sldId id="265" r:id="rId10"/>
  </p:sldIdLst>
  <p:sldSz cx="9144000" cy="6858000" type="screen4x3"/>
  <p:notesSz cx="6797675" cy="9926638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8" d="100"/>
          <a:sy n="118" d="100"/>
        </p:scale>
        <p:origin x="-150" y="121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60" d="100"/>
        <a:sy n="16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3EBDA40-8F1A-49E6-AA4C-123EF5316192}" type="doc">
      <dgm:prSet loTypeId="urn:microsoft.com/office/officeart/2005/8/layout/cycle4#1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da-DK"/>
        </a:p>
      </dgm:t>
    </dgm:pt>
    <dgm:pt modelId="{0052FF2C-85B4-4E74-9267-F9FEA1FD111F}">
      <dgm:prSet phldrT="[Tekst]"/>
      <dgm:spPr/>
      <dgm:t>
        <a:bodyPr/>
        <a:lstStyle/>
        <a:p>
          <a:r>
            <a:rPr lang="da-DK" dirty="0" smtClean="0"/>
            <a:t>Region</a:t>
          </a:r>
          <a:endParaRPr lang="da-DK" dirty="0"/>
        </a:p>
      </dgm:t>
    </dgm:pt>
    <dgm:pt modelId="{B9D693D9-BD86-4720-869B-469D73933198}" type="parTrans" cxnId="{6B42024C-3394-4721-B3AA-C5376122E754}">
      <dgm:prSet/>
      <dgm:spPr/>
      <dgm:t>
        <a:bodyPr/>
        <a:lstStyle/>
        <a:p>
          <a:endParaRPr lang="da-DK"/>
        </a:p>
      </dgm:t>
    </dgm:pt>
    <dgm:pt modelId="{49226FE5-5B92-4EF6-8809-1FD671E77670}" type="sibTrans" cxnId="{6B42024C-3394-4721-B3AA-C5376122E754}">
      <dgm:prSet/>
      <dgm:spPr/>
      <dgm:t>
        <a:bodyPr/>
        <a:lstStyle/>
        <a:p>
          <a:endParaRPr lang="da-DK"/>
        </a:p>
      </dgm:t>
    </dgm:pt>
    <dgm:pt modelId="{2439EFCF-84A6-4E06-BAE4-844D9F5D013F}">
      <dgm:prSet phldrT="[Tekst]"/>
      <dgm:spPr/>
      <dgm:t>
        <a:bodyPr/>
        <a:lstStyle/>
        <a:p>
          <a:r>
            <a:rPr lang="da-DK" dirty="0" smtClean="0"/>
            <a:t>Kommune</a:t>
          </a:r>
          <a:endParaRPr lang="da-DK" dirty="0"/>
        </a:p>
      </dgm:t>
    </dgm:pt>
    <dgm:pt modelId="{F5138BA1-44F0-4565-8F2E-43F5BE747962}" type="parTrans" cxnId="{C1351907-DD30-4F7F-9414-994620EE6D56}">
      <dgm:prSet/>
      <dgm:spPr/>
      <dgm:t>
        <a:bodyPr/>
        <a:lstStyle/>
        <a:p>
          <a:endParaRPr lang="da-DK"/>
        </a:p>
      </dgm:t>
    </dgm:pt>
    <dgm:pt modelId="{7BFB11E6-736E-491A-995D-71AAA93FF150}" type="sibTrans" cxnId="{C1351907-DD30-4F7F-9414-994620EE6D56}">
      <dgm:prSet/>
      <dgm:spPr/>
      <dgm:t>
        <a:bodyPr/>
        <a:lstStyle/>
        <a:p>
          <a:endParaRPr lang="da-DK"/>
        </a:p>
      </dgm:t>
    </dgm:pt>
    <dgm:pt modelId="{E5223AB9-F06D-44E9-83AE-3BB689650D45}">
      <dgm:prSet phldrT="[Tekst]"/>
      <dgm:spPr/>
      <dgm:t>
        <a:bodyPr/>
        <a:lstStyle/>
        <a:p>
          <a:r>
            <a:rPr lang="da-DK" dirty="0" smtClean="0"/>
            <a:t>Almen praksis</a:t>
          </a:r>
          <a:endParaRPr lang="da-DK" dirty="0"/>
        </a:p>
      </dgm:t>
    </dgm:pt>
    <dgm:pt modelId="{3B6445D1-0871-4842-8B75-C3115ACC253C}" type="parTrans" cxnId="{8F29FC76-933A-4C08-82FB-52F8E6E78484}">
      <dgm:prSet/>
      <dgm:spPr/>
      <dgm:t>
        <a:bodyPr/>
        <a:lstStyle/>
        <a:p>
          <a:endParaRPr lang="da-DK"/>
        </a:p>
      </dgm:t>
    </dgm:pt>
    <dgm:pt modelId="{02066CD6-672F-43EA-BF8B-7AB47DD0C685}" type="sibTrans" cxnId="{8F29FC76-933A-4C08-82FB-52F8E6E78484}">
      <dgm:prSet/>
      <dgm:spPr/>
      <dgm:t>
        <a:bodyPr/>
        <a:lstStyle/>
        <a:p>
          <a:endParaRPr lang="da-DK"/>
        </a:p>
      </dgm:t>
    </dgm:pt>
    <dgm:pt modelId="{BCA03E6F-38AA-4A04-81C4-8B459B543A1C}">
      <dgm:prSet phldrT="[Tekst]"/>
      <dgm:spPr/>
      <dgm:t>
        <a:bodyPr/>
        <a:lstStyle/>
        <a:p>
          <a:r>
            <a:rPr lang="da-DK" dirty="0" smtClean="0"/>
            <a:t>Borger</a:t>
          </a:r>
          <a:endParaRPr lang="da-DK" dirty="0"/>
        </a:p>
      </dgm:t>
    </dgm:pt>
    <dgm:pt modelId="{9C9FCA0D-F50A-4217-9A93-CFDEDCF9C9E7}" type="parTrans" cxnId="{DF9D2CB7-E5B2-4818-B49F-7AFAD32AED99}">
      <dgm:prSet/>
      <dgm:spPr/>
      <dgm:t>
        <a:bodyPr/>
        <a:lstStyle/>
        <a:p>
          <a:endParaRPr lang="da-DK"/>
        </a:p>
      </dgm:t>
    </dgm:pt>
    <dgm:pt modelId="{C6AD6C75-DD43-43E8-A537-0AB1C51E423B}" type="sibTrans" cxnId="{DF9D2CB7-E5B2-4818-B49F-7AFAD32AED99}">
      <dgm:prSet/>
      <dgm:spPr/>
      <dgm:t>
        <a:bodyPr/>
        <a:lstStyle/>
        <a:p>
          <a:endParaRPr lang="da-DK"/>
        </a:p>
      </dgm:t>
    </dgm:pt>
    <dgm:pt modelId="{9A2833EB-3E96-4D36-ACCD-1A717B3BA73A}" type="pres">
      <dgm:prSet presAssocID="{83EBDA40-8F1A-49E6-AA4C-123EF5316192}" presName="cycleMatrixDiagram" presStyleCnt="0">
        <dgm:presLayoutVars>
          <dgm:chMax val="1"/>
          <dgm:dir/>
          <dgm:animLvl val="lvl"/>
          <dgm:resizeHandles val="exact"/>
        </dgm:presLayoutVars>
      </dgm:prSet>
      <dgm:spPr/>
      <dgm:t>
        <a:bodyPr/>
        <a:lstStyle/>
        <a:p>
          <a:endParaRPr lang="da-DK"/>
        </a:p>
      </dgm:t>
    </dgm:pt>
    <dgm:pt modelId="{3E92544C-1675-4CD9-BC05-3B328A5FF11B}" type="pres">
      <dgm:prSet presAssocID="{83EBDA40-8F1A-49E6-AA4C-123EF5316192}" presName="children" presStyleCnt="0"/>
      <dgm:spPr/>
    </dgm:pt>
    <dgm:pt modelId="{F7EAF72F-81E3-4CE3-BCBD-14C519F81BD6}" type="pres">
      <dgm:prSet presAssocID="{83EBDA40-8F1A-49E6-AA4C-123EF5316192}" presName="childPlaceholder" presStyleCnt="0"/>
      <dgm:spPr/>
    </dgm:pt>
    <dgm:pt modelId="{585DF079-57A1-41FA-9CA8-1E1AA4EE5814}" type="pres">
      <dgm:prSet presAssocID="{83EBDA40-8F1A-49E6-AA4C-123EF5316192}" presName="circle" presStyleCnt="0"/>
      <dgm:spPr/>
    </dgm:pt>
    <dgm:pt modelId="{89FAAB3A-4337-459B-AE76-A522A0DECBF0}" type="pres">
      <dgm:prSet presAssocID="{83EBDA40-8F1A-49E6-AA4C-123EF5316192}" presName="quadrant1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da-DK"/>
        </a:p>
      </dgm:t>
    </dgm:pt>
    <dgm:pt modelId="{4E08C998-E227-4725-AB16-F41E2F38E97F}" type="pres">
      <dgm:prSet presAssocID="{83EBDA40-8F1A-49E6-AA4C-123EF5316192}" presName="quadrant2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da-DK"/>
        </a:p>
      </dgm:t>
    </dgm:pt>
    <dgm:pt modelId="{0F88B7D6-34DF-49CB-A54C-D55086C5BDFF}" type="pres">
      <dgm:prSet presAssocID="{83EBDA40-8F1A-49E6-AA4C-123EF5316192}" presName="quadrant3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da-DK"/>
        </a:p>
      </dgm:t>
    </dgm:pt>
    <dgm:pt modelId="{3774418F-A05A-4202-AE3F-0DEB2157837A}" type="pres">
      <dgm:prSet presAssocID="{83EBDA40-8F1A-49E6-AA4C-123EF5316192}" presName="quadrant4" presStyleLbl="node1" presStyleIdx="3" presStyleCnt="4" custLinFactNeighborX="1499" custLinFactNeighborY="-477">
        <dgm:presLayoutVars>
          <dgm:chMax val="1"/>
          <dgm:bulletEnabled val="1"/>
        </dgm:presLayoutVars>
      </dgm:prSet>
      <dgm:spPr/>
      <dgm:t>
        <a:bodyPr/>
        <a:lstStyle/>
        <a:p>
          <a:endParaRPr lang="da-DK"/>
        </a:p>
      </dgm:t>
    </dgm:pt>
    <dgm:pt modelId="{9C50E7F4-1522-45B2-91D1-99BCBAB35E78}" type="pres">
      <dgm:prSet presAssocID="{83EBDA40-8F1A-49E6-AA4C-123EF5316192}" presName="quadrantPlaceholder" presStyleCnt="0"/>
      <dgm:spPr/>
    </dgm:pt>
    <dgm:pt modelId="{CBE03CA4-A5C5-430D-A79A-2B2671992291}" type="pres">
      <dgm:prSet presAssocID="{83EBDA40-8F1A-49E6-AA4C-123EF5316192}" presName="center1" presStyleLbl="fgShp" presStyleIdx="0" presStyleCnt="2"/>
      <dgm:spPr/>
    </dgm:pt>
    <dgm:pt modelId="{3A1BF1EF-FC0D-4A86-871A-26535F292C21}" type="pres">
      <dgm:prSet presAssocID="{83EBDA40-8F1A-49E6-AA4C-123EF5316192}" presName="center2" presStyleLbl="fgShp" presStyleIdx="1" presStyleCnt="2"/>
      <dgm:spPr/>
    </dgm:pt>
  </dgm:ptLst>
  <dgm:cxnLst>
    <dgm:cxn modelId="{6B42024C-3394-4721-B3AA-C5376122E754}" srcId="{83EBDA40-8F1A-49E6-AA4C-123EF5316192}" destId="{0052FF2C-85B4-4E74-9267-F9FEA1FD111F}" srcOrd="0" destOrd="0" parTransId="{B9D693D9-BD86-4720-869B-469D73933198}" sibTransId="{49226FE5-5B92-4EF6-8809-1FD671E77670}"/>
    <dgm:cxn modelId="{6CBDCD80-A1B8-4A4C-986F-A2C0FD96F307}" type="presOf" srcId="{E5223AB9-F06D-44E9-83AE-3BB689650D45}" destId="{0F88B7D6-34DF-49CB-A54C-D55086C5BDFF}" srcOrd="0" destOrd="0" presId="urn:microsoft.com/office/officeart/2005/8/layout/cycle4#1"/>
    <dgm:cxn modelId="{CA333981-5D26-4E8D-8A66-B7EBF4058FBC}" type="presOf" srcId="{0052FF2C-85B4-4E74-9267-F9FEA1FD111F}" destId="{89FAAB3A-4337-459B-AE76-A522A0DECBF0}" srcOrd="0" destOrd="0" presId="urn:microsoft.com/office/officeart/2005/8/layout/cycle4#1"/>
    <dgm:cxn modelId="{F596CBAA-2B10-4857-8D30-3927EF66B989}" type="presOf" srcId="{2439EFCF-84A6-4E06-BAE4-844D9F5D013F}" destId="{4E08C998-E227-4725-AB16-F41E2F38E97F}" srcOrd="0" destOrd="0" presId="urn:microsoft.com/office/officeart/2005/8/layout/cycle4#1"/>
    <dgm:cxn modelId="{8ECAA606-8306-4ECE-B329-1605EBA811E5}" type="presOf" srcId="{BCA03E6F-38AA-4A04-81C4-8B459B543A1C}" destId="{3774418F-A05A-4202-AE3F-0DEB2157837A}" srcOrd="0" destOrd="0" presId="urn:microsoft.com/office/officeart/2005/8/layout/cycle4#1"/>
    <dgm:cxn modelId="{69383200-7D7B-47B9-83F3-B1E5FA1C104F}" type="presOf" srcId="{83EBDA40-8F1A-49E6-AA4C-123EF5316192}" destId="{9A2833EB-3E96-4D36-ACCD-1A717B3BA73A}" srcOrd="0" destOrd="0" presId="urn:microsoft.com/office/officeart/2005/8/layout/cycle4#1"/>
    <dgm:cxn modelId="{C1351907-DD30-4F7F-9414-994620EE6D56}" srcId="{83EBDA40-8F1A-49E6-AA4C-123EF5316192}" destId="{2439EFCF-84A6-4E06-BAE4-844D9F5D013F}" srcOrd="1" destOrd="0" parTransId="{F5138BA1-44F0-4565-8F2E-43F5BE747962}" sibTransId="{7BFB11E6-736E-491A-995D-71AAA93FF150}"/>
    <dgm:cxn modelId="{8F29FC76-933A-4C08-82FB-52F8E6E78484}" srcId="{83EBDA40-8F1A-49E6-AA4C-123EF5316192}" destId="{E5223AB9-F06D-44E9-83AE-3BB689650D45}" srcOrd="2" destOrd="0" parTransId="{3B6445D1-0871-4842-8B75-C3115ACC253C}" sibTransId="{02066CD6-672F-43EA-BF8B-7AB47DD0C685}"/>
    <dgm:cxn modelId="{DF9D2CB7-E5B2-4818-B49F-7AFAD32AED99}" srcId="{83EBDA40-8F1A-49E6-AA4C-123EF5316192}" destId="{BCA03E6F-38AA-4A04-81C4-8B459B543A1C}" srcOrd="3" destOrd="0" parTransId="{9C9FCA0D-F50A-4217-9A93-CFDEDCF9C9E7}" sibTransId="{C6AD6C75-DD43-43E8-A537-0AB1C51E423B}"/>
    <dgm:cxn modelId="{2D663DF1-7C70-41F3-BE13-C808093C50C4}" type="presParOf" srcId="{9A2833EB-3E96-4D36-ACCD-1A717B3BA73A}" destId="{3E92544C-1675-4CD9-BC05-3B328A5FF11B}" srcOrd="0" destOrd="0" presId="urn:microsoft.com/office/officeart/2005/8/layout/cycle4#1"/>
    <dgm:cxn modelId="{36CE19B5-8B75-4CD6-83AA-B1A9D02CF579}" type="presParOf" srcId="{3E92544C-1675-4CD9-BC05-3B328A5FF11B}" destId="{F7EAF72F-81E3-4CE3-BCBD-14C519F81BD6}" srcOrd="0" destOrd="0" presId="urn:microsoft.com/office/officeart/2005/8/layout/cycle4#1"/>
    <dgm:cxn modelId="{D4574554-FC36-4A80-85B0-14890502FD9A}" type="presParOf" srcId="{9A2833EB-3E96-4D36-ACCD-1A717B3BA73A}" destId="{585DF079-57A1-41FA-9CA8-1E1AA4EE5814}" srcOrd="1" destOrd="0" presId="urn:microsoft.com/office/officeart/2005/8/layout/cycle4#1"/>
    <dgm:cxn modelId="{1F2BA85D-8BB4-4303-95EF-63449FCBD8B1}" type="presParOf" srcId="{585DF079-57A1-41FA-9CA8-1E1AA4EE5814}" destId="{89FAAB3A-4337-459B-AE76-A522A0DECBF0}" srcOrd="0" destOrd="0" presId="urn:microsoft.com/office/officeart/2005/8/layout/cycle4#1"/>
    <dgm:cxn modelId="{DFC5AA0F-2801-40BD-AADA-A97F743A9C43}" type="presParOf" srcId="{585DF079-57A1-41FA-9CA8-1E1AA4EE5814}" destId="{4E08C998-E227-4725-AB16-F41E2F38E97F}" srcOrd="1" destOrd="0" presId="urn:microsoft.com/office/officeart/2005/8/layout/cycle4#1"/>
    <dgm:cxn modelId="{B927361B-D896-4C46-99EB-D37AC2F01210}" type="presParOf" srcId="{585DF079-57A1-41FA-9CA8-1E1AA4EE5814}" destId="{0F88B7D6-34DF-49CB-A54C-D55086C5BDFF}" srcOrd="2" destOrd="0" presId="urn:microsoft.com/office/officeart/2005/8/layout/cycle4#1"/>
    <dgm:cxn modelId="{80844DFB-248C-4EB0-8677-7F27BD4054CB}" type="presParOf" srcId="{585DF079-57A1-41FA-9CA8-1E1AA4EE5814}" destId="{3774418F-A05A-4202-AE3F-0DEB2157837A}" srcOrd="3" destOrd="0" presId="urn:microsoft.com/office/officeart/2005/8/layout/cycle4#1"/>
    <dgm:cxn modelId="{B7E7CDD9-16F0-4F87-B18E-D862BFCB2155}" type="presParOf" srcId="{585DF079-57A1-41FA-9CA8-1E1AA4EE5814}" destId="{9C50E7F4-1522-45B2-91D1-99BCBAB35E78}" srcOrd="4" destOrd="0" presId="urn:microsoft.com/office/officeart/2005/8/layout/cycle4#1"/>
    <dgm:cxn modelId="{3F5C47DD-CA0A-4143-889B-398535BE0ED1}" type="presParOf" srcId="{9A2833EB-3E96-4D36-ACCD-1A717B3BA73A}" destId="{CBE03CA4-A5C5-430D-A79A-2B2671992291}" srcOrd="2" destOrd="0" presId="urn:microsoft.com/office/officeart/2005/8/layout/cycle4#1"/>
    <dgm:cxn modelId="{9C778AD7-D7FC-4F15-94EC-47AAA5382483}" type="presParOf" srcId="{9A2833EB-3E96-4D36-ACCD-1A717B3BA73A}" destId="{3A1BF1EF-FC0D-4A86-871A-26535F292C21}" srcOrd="3" destOrd="0" presId="urn:microsoft.com/office/officeart/2005/8/layout/cycle4#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F735309-9C30-4E13-AA1A-F773561854B5}" type="doc">
      <dgm:prSet loTypeId="urn:microsoft.com/office/officeart/2005/8/layout/radial3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da-DK"/>
        </a:p>
      </dgm:t>
    </dgm:pt>
    <dgm:pt modelId="{9955D6EC-7399-4D67-A229-F7DA51E37B0E}">
      <dgm:prSet phldrT="[Tekst]"/>
      <dgm:spPr/>
      <dgm:t>
        <a:bodyPr/>
        <a:lstStyle/>
        <a:p>
          <a:r>
            <a:rPr lang="da-DK" dirty="0" smtClean="0"/>
            <a:t>Borger</a:t>
          </a:r>
          <a:endParaRPr lang="da-DK" dirty="0"/>
        </a:p>
      </dgm:t>
    </dgm:pt>
    <dgm:pt modelId="{DA2D358E-AAE2-41DB-9743-1ED9D0458FB4}" type="parTrans" cxnId="{1141838C-AA46-42F6-A40C-58F34EC1A826}">
      <dgm:prSet/>
      <dgm:spPr/>
      <dgm:t>
        <a:bodyPr/>
        <a:lstStyle/>
        <a:p>
          <a:endParaRPr lang="da-DK"/>
        </a:p>
      </dgm:t>
    </dgm:pt>
    <dgm:pt modelId="{118CCC75-7F08-4379-8B1D-CF917057A673}" type="sibTrans" cxnId="{1141838C-AA46-42F6-A40C-58F34EC1A826}">
      <dgm:prSet/>
      <dgm:spPr/>
      <dgm:t>
        <a:bodyPr/>
        <a:lstStyle/>
        <a:p>
          <a:endParaRPr lang="da-DK"/>
        </a:p>
      </dgm:t>
    </dgm:pt>
    <dgm:pt modelId="{73B755AE-B167-49E5-867C-B011381BF4EE}">
      <dgm:prSet phldrT="[Tekst]"/>
      <dgm:spPr/>
      <dgm:t>
        <a:bodyPr/>
        <a:lstStyle/>
        <a:p>
          <a:r>
            <a:rPr lang="da-DK" dirty="0" smtClean="0"/>
            <a:t>Involvering i egen behandling</a:t>
          </a:r>
          <a:endParaRPr lang="da-DK" dirty="0"/>
        </a:p>
      </dgm:t>
    </dgm:pt>
    <dgm:pt modelId="{6A810FB6-933E-4C1A-A697-0C98170FD138}" type="parTrans" cxnId="{062E040C-43B4-4EEF-8E8C-4ABD91133229}">
      <dgm:prSet/>
      <dgm:spPr/>
      <dgm:t>
        <a:bodyPr/>
        <a:lstStyle/>
        <a:p>
          <a:endParaRPr lang="da-DK"/>
        </a:p>
      </dgm:t>
    </dgm:pt>
    <dgm:pt modelId="{9FE80733-1F34-4518-95E0-775FBDA77947}" type="sibTrans" cxnId="{062E040C-43B4-4EEF-8E8C-4ABD91133229}">
      <dgm:prSet/>
      <dgm:spPr/>
      <dgm:t>
        <a:bodyPr/>
        <a:lstStyle/>
        <a:p>
          <a:endParaRPr lang="da-DK"/>
        </a:p>
      </dgm:t>
    </dgm:pt>
    <dgm:pt modelId="{9207CEB2-AF8C-4319-8C71-5187DC71C3A4}">
      <dgm:prSet phldrT="[Tekst]"/>
      <dgm:spPr/>
      <dgm:t>
        <a:bodyPr/>
        <a:lstStyle/>
        <a:p>
          <a:r>
            <a:rPr lang="da-DK" dirty="0" smtClean="0"/>
            <a:t>Kommunikation med</a:t>
          </a:r>
          <a:endParaRPr lang="da-DK" dirty="0"/>
        </a:p>
      </dgm:t>
    </dgm:pt>
    <dgm:pt modelId="{2997DF78-81ED-464A-9C29-4D9479A2EC96}" type="parTrans" cxnId="{C89C0B47-BF19-4CF8-A235-056D3AE1DAC5}">
      <dgm:prSet/>
      <dgm:spPr/>
      <dgm:t>
        <a:bodyPr/>
        <a:lstStyle/>
        <a:p>
          <a:endParaRPr lang="da-DK"/>
        </a:p>
      </dgm:t>
    </dgm:pt>
    <dgm:pt modelId="{49A0C563-9197-42C4-82BC-CA74F785F76C}" type="sibTrans" cxnId="{C89C0B47-BF19-4CF8-A235-056D3AE1DAC5}">
      <dgm:prSet/>
      <dgm:spPr/>
      <dgm:t>
        <a:bodyPr/>
        <a:lstStyle/>
        <a:p>
          <a:endParaRPr lang="da-DK"/>
        </a:p>
      </dgm:t>
    </dgm:pt>
    <dgm:pt modelId="{C370483D-BA92-45F8-BA6D-6396C53E4947}">
      <dgm:prSet phldrT="[Tekst]"/>
      <dgm:spPr/>
      <dgm:t>
        <a:bodyPr/>
        <a:lstStyle/>
        <a:p>
          <a:r>
            <a:rPr lang="da-DK" dirty="0" smtClean="0"/>
            <a:t>Særligt fokus og opfølgning til borgere med </a:t>
          </a:r>
          <a:r>
            <a:rPr lang="da-DK" smtClean="0"/>
            <a:t>lav mestringsevne</a:t>
          </a:r>
          <a:endParaRPr lang="da-DK" dirty="0"/>
        </a:p>
      </dgm:t>
    </dgm:pt>
    <dgm:pt modelId="{41AAECF1-BADF-408F-8E77-DC0887242F1C}" type="parTrans" cxnId="{BE3ACB4F-41AD-4DCD-A04F-83EDC8FDB0A8}">
      <dgm:prSet/>
      <dgm:spPr/>
      <dgm:t>
        <a:bodyPr/>
        <a:lstStyle/>
        <a:p>
          <a:endParaRPr lang="da-DK"/>
        </a:p>
      </dgm:t>
    </dgm:pt>
    <dgm:pt modelId="{922E2226-4522-40E5-A6FF-372319DCC625}" type="sibTrans" cxnId="{BE3ACB4F-41AD-4DCD-A04F-83EDC8FDB0A8}">
      <dgm:prSet/>
      <dgm:spPr/>
      <dgm:t>
        <a:bodyPr/>
        <a:lstStyle/>
        <a:p>
          <a:endParaRPr lang="da-DK"/>
        </a:p>
      </dgm:t>
    </dgm:pt>
    <dgm:pt modelId="{AA745019-06A1-4CBE-8FB1-B7BC6B831926}">
      <dgm:prSet/>
      <dgm:spPr/>
      <dgm:t>
        <a:bodyPr/>
        <a:lstStyle/>
        <a:p>
          <a:r>
            <a:rPr lang="da-DK" dirty="0" smtClean="0"/>
            <a:t>Differentierede tilbud  </a:t>
          </a:r>
          <a:endParaRPr lang="da-DK" dirty="0"/>
        </a:p>
      </dgm:t>
    </dgm:pt>
    <dgm:pt modelId="{090B7F9B-94F9-40AF-9A00-F26AF4D23DA5}" type="parTrans" cxnId="{7269DC4F-E0EE-411E-B235-3FF3258515B9}">
      <dgm:prSet/>
      <dgm:spPr/>
      <dgm:t>
        <a:bodyPr/>
        <a:lstStyle/>
        <a:p>
          <a:endParaRPr lang="da-DK"/>
        </a:p>
      </dgm:t>
    </dgm:pt>
    <dgm:pt modelId="{477B57A9-4021-45C1-B571-627A340194F9}" type="sibTrans" cxnId="{7269DC4F-E0EE-411E-B235-3FF3258515B9}">
      <dgm:prSet/>
      <dgm:spPr/>
      <dgm:t>
        <a:bodyPr/>
        <a:lstStyle/>
        <a:p>
          <a:endParaRPr lang="da-DK"/>
        </a:p>
      </dgm:t>
    </dgm:pt>
    <dgm:pt modelId="{7814C38A-4D28-4C63-8DB6-CBFB760E6797}" type="pres">
      <dgm:prSet presAssocID="{FF735309-9C30-4E13-AA1A-F773561854B5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da-DK"/>
        </a:p>
      </dgm:t>
    </dgm:pt>
    <dgm:pt modelId="{A14C70DB-4646-4AA3-9B6E-54BA2C5AD3B5}" type="pres">
      <dgm:prSet presAssocID="{FF735309-9C30-4E13-AA1A-F773561854B5}" presName="radial" presStyleCnt="0">
        <dgm:presLayoutVars>
          <dgm:animLvl val="ctr"/>
        </dgm:presLayoutVars>
      </dgm:prSet>
      <dgm:spPr/>
    </dgm:pt>
    <dgm:pt modelId="{F84E4FEA-BDCB-4420-A734-0231CFF7E963}" type="pres">
      <dgm:prSet presAssocID="{9955D6EC-7399-4D67-A229-F7DA51E37B0E}" presName="centerShape" presStyleLbl="vennNode1" presStyleIdx="0" presStyleCnt="5"/>
      <dgm:spPr/>
      <dgm:t>
        <a:bodyPr/>
        <a:lstStyle/>
        <a:p>
          <a:endParaRPr lang="da-DK"/>
        </a:p>
      </dgm:t>
    </dgm:pt>
    <dgm:pt modelId="{ABC7BB7F-8BB8-4028-8828-6052C7DB578D}" type="pres">
      <dgm:prSet presAssocID="{73B755AE-B167-49E5-867C-B011381BF4EE}" presName="node" presStyleLbl="vennNode1" presStyleIdx="1" presStyleCnt="5">
        <dgm:presLayoutVars>
          <dgm:bulletEnabled val="1"/>
        </dgm:presLayoutVars>
      </dgm:prSet>
      <dgm:spPr/>
      <dgm:t>
        <a:bodyPr/>
        <a:lstStyle/>
        <a:p>
          <a:endParaRPr lang="da-DK"/>
        </a:p>
      </dgm:t>
    </dgm:pt>
    <dgm:pt modelId="{CA0E4D59-F361-4B9E-B651-68D63911E773}" type="pres">
      <dgm:prSet presAssocID="{9207CEB2-AF8C-4319-8C71-5187DC71C3A4}" presName="node" presStyleLbl="vennNode1" presStyleIdx="2" presStyleCnt="5">
        <dgm:presLayoutVars>
          <dgm:bulletEnabled val="1"/>
        </dgm:presLayoutVars>
      </dgm:prSet>
      <dgm:spPr/>
      <dgm:t>
        <a:bodyPr/>
        <a:lstStyle/>
        <a:p>
          <a:endParaRPr lang="da-DK"/>
        </a:p>
      </dgm:t>
    </dgm:pt>
    <dgm:pt modelId="{1413B8CF-BEE8-4A16-941A-A06FFC717F2A}" type="pres">
      <dgm:prSet presAssocID="{AA745019-06A1-4CBE-8FB1-B7BC6B831926}" presName="node" presStyleLbl="vennNode1" presStyleIdx="3" presStyleCnt="5">
        <dgm:presLayoutVars>
          <dgm:bulletEnabled val="1"/>
        </dgm:presLayoutVars>
      </dgm:prSet>
      <dgm:spPr/>
      <dgm:t>
        <a:bodyPr/>
        <a:lstStyle/>
        <a:p>
          <a:endParaRPr lang="da-DK"/>
        </a:p>
      </dgm:t>
    </dgm:pt>
    <dgm:pt modelId="{EEF265DD-37F8-4FAC-A9C8-BBBB5214ADD1}" type="pres">
      <dgm:prSet presAssocID="{C370483D-BA92-45F8-BA6D-6396C53E4947}" presName="node" presStyleLbl="vennNode1" presStyleIdx="4" presStyleCnt="5">
        <dgm:presLayoutVars>
          <dgm:bulletEnabled val="1"/>
        </dgm:presLayoutVars>
      </dgm:prSet>
      <dgm:spPr/>
      <dgm:t>
        <a:bodyPr/>
        <a:lstStyle/>
        <a:p>
          <a:endParaRPr lang="da-DK"/>
        </a:p>
      </dgm:t>
    </dgm:pt>
  </dgm:ptLst>
  <dgm:cxnLst>
    <dgm:cxn modelId="{5DE24019-F266-4B7A-B5B7-52D7A5B49CEB}" type="presOf" srcId="{FF735309-9C30-4E13-AA1A-F773561854B5}" destId="{7814C38A-4D28-4C63-8DB6-CBFB760E6797}" srcOrd="0" destOrd="0" presId="urn:microsoft.com/office/officeart/2005/8/layout/radial3"/>
    <dgm:cxn modelId="{7269DC4F-E0EE-411E-B235-3FF3258515B9}" srcId="{9955D6EC-7399-4D67-A229-F7DA51E37B0E}" destId="{AA745019-06A1-4CBE-8FB1-B7BC6B831926}" srcOrd="2" destOrd="0" parTransId="{090B7F9B-94F9-40AF-9A00-F26AF4D23DA5}" sibTransId="{477B57A9-4021-45C1-B571-627A340194F9}"/>
    <dgm:cxn modelId="{062E040C-43B4-4EEF-8E8C-4ABD91133229}" srcId="{9955D6EC-7399-4D67-A229-F7DA51E37B0E}" destId="{73B755AE-B167-49E5-867C-B011381BF4EE}" srcOrd="0" destOrd="0" parTransId="{6A810FB6-933E-4C1A-A697-0C98170FD138}" sibTransId="{9FE80733-1F34-4518-95E0-775FBDA77947}"/>
    <dgm:cxn modelId="{C89C0B47-BF19-4CF8-A235-056D3AE1DAC5}" srcId="{9955D6EC-7399-4D67-A229-F7DA51E37B0E}" destId="{9207CEB2-AF8C-4319-8C71-5187DC71C3A4}" srcOrd="1" destOrd="0" parTransId="{2997DF78-81ED-464A-9C29-4D9479A2EC96}" sibTransId="{49A0C563-9197-42C4-82BC-CA74F785F76C}"/>
    <dgm:cxn modelId="{5245B33F-ADE4-4668-8712-E630A3376150}" type="presOf" srcId="{C370483D-BA92-45F8-BA6D-6396C53E4947}" destId="{EEF265DD-37F8-4FAC-A9C8-BBBB5214ADD1}" srcOrd="0" destOrd="0" presId="urn:microsoft.com/office/officeart/2005/8/layout/radial3"/>
    <dgm:cxn modelId="{E39AA02C-8CE3-4E9C-AFAA-B91D08390BAA}" type="presOf" srcId="{9207CEB2-AF8C-4319-8C71-5187DC71C3A4}" destId="{CA0E4D59-F361-4B9E-B651-68D63911E773}" srcOrd="0" destOrd="0" presId="urn:microsoft.com/office/officeart/2005/8/layout/radial3"/>
    <dgm:cxn modelId="{1141838C-AA46-42F6-A40C-58F34EC1A826}" srcId="{FF735309-9C30-4E13-AA1A-F773561854B5}" destId="{9955D6EC-7399-4D67-A229-F7DA51E37B0E}" srcOrd="0" destOrd="0" parTransId="{DA2D358E-AAE2-41DB-9743-1ED9D0458FB4}" sibTransId="{118CCC75-7F08-4379-8B1D-CF917057A673}"/>
    <dgm:cxn modelId="{92BD7292-72EB-4CE1-968D-FBC7E9A45D34}" type="presOf" srcId="{9955D6EC-7399-4D67-A229-F7DA51E37B0E}" destId="{F84E4FEA-BDCB-4420-A734-0231CFF7E963}" srcOrd="0" destOrd="0" presId="urn:microsoft.com/office/officeart/2005/8/layout/radial3"/>
    <dgm:cxn modelId="{BE3ACB4F-41AD-4DCD-A04F-83EDC8FDB0A8}" srcId="{9955D6EC-7399-4D67-A229-F7DA51E37B0E}" destId="{C370483D-BA92-45F8-BA6D-6396C53E4947}" srcOrd="3" destOrd="0" parTransId="{41AAECF1-BADF-408F-8E77-DC0887242F1C}" sibTransId="{922E2226-4522-40E5-A6FF-372319DCC625}"/>
    <dgm:cxn modelId="{817C17E3-DB1F-4473-98BB-03451783D4CD}" type="presOf" srcId="{AA745019-06A1-4CBE-8FB1-B7BC6B831926}" destId="{1413B8CF-BEE8-4A16-941A-A06FFC717F2A}" srcOrd="0" destOrd="0" presId="urn:microsoft.com/office/officeart/2005/8/layout/radial3"/>
    <dgm:cxn modelId="{381973EF-68F0-4FE4-A1CD-7E45F724D48E}" type="presOf" srcId="{73B755AE-B167-49E5-867C-B011381BF4EE}" destId="{ABC7BB7F-8BB8-4028-8828-6052C7DB578D}" srcOrd="0" destOrd="0" presId="urn:microsoft.com/office/officeart/2005/8/layout/radial3"/>
    <dgm:cxn modelId="{BCA85A41-BC06-4688-9D36-DD75E895C57A}" type="presParOf" srcId="{7814C38A-4D28-4C63-8DB6-CBFB760E6797}" destId="{A14C70DB-4646-4AA3-9B6E-54BA2C5AD3B5}" srcOrd="0" destOrd="0" presId="urn:microsoft.com/office/officeart/2005/8/layout/radial3"/>
    <dgm:cxn modelId="{90E71266-A5E9-426F-A9C1-D592D19A4A1B}" type="presParOf" srcId="{A14C70DB-4646-4AA3-9B6E-54BA2C5AD3B5}" destId="{F84E4FEA-BDCB-4420-A734-0231CFF7E963}" srcOrd="0" destOrd="0" presId="urn:microsoft.com/office/officeart/2005/8/layout/radial3"/>
    <dgm:cxn modelId="{619881D0-093C-4975-8AC9-7676DEBBEC07}" type="presParOf" srcId="{A14C70DB-4646-4AA3-9B6E-54BA2C5AD3B5}" destId="{ABC7BB7F-8BB8-4028-8828-6052C7DB578D}" srcOrd="1" destOrd="0" presId="urn:microsoft.com/office/officeart/2005/8/layout/radial3"/>
    <dgm:cxn modelId="{4C0C7A72-7CEC-446F-B466-F04012EB0304}" type="presParOf" srcId="{A14C70DB-4646-4AA3-9B6E-54BA2C5AD3B5}" destId="{CA0E4D59-F361-4B9E-B651-68D63911E773}" srcOrd="2" destOrd="0" presId="urn:microsoft.com/office/officeart/2005/8/layout/radial3"/>
    <dgm:cxn modelId="{24303B0B-4742-404A-BACB-2DC1C922AD2B}" type="presParOf" srcId="{A14C70DB-4646-4AA3-9B6E-54BA2C5AD3B5}" destId="{1413B8CF-BEE8-4A16-941A-A06FFC717F2A}" srcOrd="3" destOrd="0" presId="urn:microsoft.com/office/officeart/2005/8/layout/radial3"/>
    <dgm:cxn modelId="{F758864A-3D4D-4818-B7D8-395F0409444E}" type="presParOf" srcId="{A14C70DB-4646-4AA3-9B6E-54BA2C5AD3B5}" destId="{EEF265DD-37F8-4FAC-A9C8-BBBB5214ADD1}" srcOrd="4" destOrd="0" presId="urn:microsoft.com/office/officeart/2005/8/layout/radial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9FAAB3A-4337-459B-AE76-A522A0DECBF0}">
      <dsp:nvSpPr>
        <dsp:cNvPr id="0" name=""/>
        <dsp:cNvSpPr/>
      </dsp:nvSpPr>
      <dsp:spPr>
        <a:xfrm>
          <a:off x="1194684" y="258580"/>
          <a:ext cx="1964306" cy="1964306"/>
        </a:xfrm>
        <a:prstGeom prst="pieWedg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a-DK" sz="2000" kern="1200" dirty="0" smtClean="0"/>
            <a:t>Region</a:t>
          </a:r>
          <a:endParaRPr lang="da-DK" sz="2000" kern="1200" dirty="0"/>
        </a:p>
      </dsp:txBody>
      <dsp:txXfrm>
        <a:off x="1194684" y="258580"/>
        <a:ext cx="1964306" cy="1964306"/>
      </dsp:txXfrm>
    </dsp:sp>
    <dsp:sp modelId="{4E08C998-E227-4725-AB16-F41E2F38E97F}">
      <dsp:nvSpPr>
        <dsp:cNvPr id="0" name=""/>
        <dsp:cNvSpPr/>
      </dsp:nvSpPr>
      <dsp:spPr>
        <a:xfrm rot="5400000">
          <a:off x="3249721" y="258580"/>
          <a:ext cx="1964306" cy="1964306"/>
        </a:xfrm>
        <a:prstGeom prst="pieWedg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a-DK" sz="2000" kern="1200" dirty="0" smtClean="0"/>
            <a:t>Kommune</a:t>
          </a:r>
          <a:endParaRPr lang="da-DK" sz="2000" kern="1200" dirty="0"/>
        </a:p>
      </dsp:txBody>
      <dsp:txXfrm rot="5400000">
        <a:off x="3249721" y="258580"/>
        <a:ext cx="1964306" cy="1964306"/>
      </dsp:txXfrm>
    </dsp:sp>
    <dsp:sp modelId="{0F88B7D6-34DF-49CB-A54C-D55086C5BDFF}">
      <dsp:nvSpPr>
        <dsp:cNvPr id="0" name=""/>
        <dsp:cNvSpPr/>
      </dsp:nvSpPr>
      <dsp:spPr>
        <a:xfrm rot="10800000">
          <a:off x="3249721" y="2313617"/>
          <a:ext cx="1964306" cy="1964306"/>
        </a:xfrm>
        <a:prstGeom prst="pieWedg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a-DK" sz="2000" kern="1200" dirty="0" smtClean="0"/>
            <a:t>Almen praksis</a:t>
          </a:r>
          <a:endParaRPr lang="da-DK" sz="2000" kern="1200" dirty="0"/>
        </a:p>
      </dsp:txBody>
      <dsp:txXfrm rot="10800000">
        <a:off x="3249721" y="2313617"/>
        <a:ext cx="1964306" cy="1964306"/>
      </dsp:txXfrm>
    </dsp:sp>
    <dsp:sp modelId="{3774418F-A05A-4202-AE3F-0DEB2157837A}">
      <dsp:nvSpPr>
        <dsp:cNvPr id="0" name=""/>
        <dsp:cNvSpPr/>
      </dsp:nvSpPr>
      <dsp:spPr>
        <a:xfrm rot="16200000">
          <a:off x="1224129" y="2304247"/>
          <a:ext cx="1964306" cy="1964306"/>
        </a:xfrm>
        <a:prstGeom prst="pieWedg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a-DK" sz="2000" kern="1200" dirty="0" smtClean="0"/>
            <a:t>Borger</a:t>
          </a:r>
          <a:endParaRPr lang="da-DK" sz="2000" kern="1200" dirty="0"/>
        </a:p>
      </dsp:txBody>
      <dsp:txXfrm rot="16200000">
        <a:off x="1224129" y="2304247"/>
        <a:ext cx="1964306" cy="1964306"/>
      </dsp:txXfrm>
    </dsp:sp>
    <dsp:sp modelId="{CBE03CA4-A5C5-430D-A79A-2B2671992291}">
      <dsp:nvSpPr>
        <dsp:cNvPr id="0" name=""/>
        <dsp:cNvSpPr/>
      </dsp:nvSpPr>
      <dsp:spPr>
        <a:xfrm>
          <a:off x="2865252" y="1859966"/>
          <a:ext cx="678207" cy="589745"/>
        </a:xfrm>
        <a:prstGeom prst="circular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A1BF1EF-FC0D-4A86-871A-26535F292C21}">
      <dsp:nvSpPr>
        <dsp:cNvPr id="0" name=""/>
        <dsp:cNvSpPr/>
      </dsp:nvSpPr>
      <dsp:spPr>
        <a:xfrm rot="10800000">
          <a:off x="2865252" y="2086791"/>
          <a:ext cx="678207" cy="589745"/>
        </a:xfrm>
        <a:prstGeom prst="circular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84E4FEA-BDCB-4420-A734-0231CFF7E963}">
      <dsp:nvSpPr>
        <dsp:cNvPr id="0" name=""/>
        <dsp:cNvSpPr/>
      </dsp:nvSpPr>
      <dsp:spPr>
        <a:xfrm>
          <a:off x="2859552" y="1007733"/>
          <a:ext cx="2510495" cy="2510495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59690" tIns="59690" rIns="59690" bIns="59690" numCol="1" spcCol="1270" anchor="ctr" anchorCtr="0">
          <a:noAutofit/>
        </a:bodyPr>
        <a:lstStyle/>
        <a:p>
          <a:pPr lvl="0" algn="ctr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a-DK" sz="4700" kern="1200" dirty="0" smtClean="0"/>
            <a:t>Borger</a:t>
          </a:r>
          <a:endParaRPr lang="da-DK" sz="4700" kern="1200" dirty="0"/>
        </a:p>
      </dsp:txBody>
      <dsp:txXfrm>
        <a:off x="2859552" y="1007733"/>
        <a:ext cx="2510495" cy="2510495"/>
      </dsp:txXfrm>
    </dsp:sp>
    <dsp:sp modelId="{ABC7BB7F-8BB8-4028-8828-6052C7DB578D}">
      <dsp:nvSpPr>
        <dsp:cNvPr id="0" name=""/>
        <dsp:cNvSpPr/>
      </dsp:nvSpPr>
      <dsp:spPr>
        <a:xfrm>
          <a:off x="3487176" y="448"/>
          <a:ext cx="1255247" cy="1255247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a-DK" sz="1000" kern="1200" dirty="0" smtClean="0"/>
            <a:t>Involvering i egen behandling</a:t>
          </a:r>
          <a:endParaRPr lang="da-DK" sz="1000" kern="1200" dirty="0"/>
        </a:p>
      </dsp:txBody>
      <dsp:txXfrm>
        <a:off x="3487176" y="448"/>
        <a:ext cx="1255247" cy="1255247"/>
      </dsp:txXfrm>
    </dsp:sp>
    <dsp:sp modelId="{CA0E4D59-F361-4B9E-B651-68D63911E773}">
      <dsp:nvSpPr>
        <dsp:cNvPr id="0" name=""/>
        <dsp:cNvSpPr/>
      </dsp:nvSpPr>
      <dsp:spPr>
        <a:xfrm>
          <a:off x="5122085" y="1635357"/>
          <a:ext cx="1255247" cy="1255247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a-DK" sz="1000" kern="1200" dirty="0" smtClean="0"/>
            <a:t>Kommunikation med</a:t>
          </a:r>
          <a:endParaRPr lang="da-DK" sz="1000" kern="1200" dirty="0"/>
        </a:p>
      </dsp:txBody>
      <dsp:txXfrm>
        <a:off x="5122085" y="1635357"/>
        <a:ext cx="1255247" cy="1255247"/>
      </dsp:txXfrm>
    </dsp:sp>
    <dsp:sp modelId="{1413B8CF-BEE8-4A16-941A-A06FFC717F2A}">
      <dsp:nvSpPr>
        <dsp:cNvPr id="0" name=""/>
        <dsp:cNvSpPr/>
      </dsp:nvSpPr>
      <dsp:spPr>
        <a:xfrm>
          <a:off x="3487176" y="3270267"/>
          <a:ext cx="1255247" cy="1255247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a-DK" sz="1000" kern="1200" dirty="0" smtClean="0"/>
            <a:t>Differentierede tilbud  </a:t>
          </a:r>
          <a:endParaRPr lang="da-DK" sz="1000" kern="1200" dirty="0"/>
        </a:p>
      </dsp:txBody>
      <dsp:txXfrm>
        <a:off x="3487176" y="3270267"/>
        <a:ext cx="1255247" cy="1255247"/>
      </dsp:txXfrm>
    </dsp:sp>
    <dsp:sp modelId="{EEF265DD-37F8-4FAC-A9C8-BBBB5214ADD1}">
      <dsp:nvSpPr>
        <dsp:cNvPr id="0" name=""/>
        <dsp:cNvSpPr/>
      </dsp:nvSpPr>
      <dsp:spPr>
        <a:xfrm>
          <a:off x="1852266" y="1635357"/>
          <a:ext cx="1255247" cy="1255247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a-DK" sz="1000" kern="1200" dirty="0" smtClean="0"/>
            <a:t>Særligt fokus og opfølgning til borgere med </a:t>
          </a:r>
          <a:r>
            <a:rPr lang="da-DK" sz="1000" kern="1200" smtClean="0"/>
            <a:t>lav mestringsevne</a:t>
          </a:r>
          <a:endParaRPr lang="da-DK" sz="1000" kern="1200" dirty="0"/>
        </a:p>
      </dsp:txBody>
      <dsp:txXfrm>
        <a:off x="1852266" y="1635357"/>
        <a:ext cx="1255247" cy="125524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4#1">
  <dgm:title val=""/>
  <dgm:desc val=""/>
  <dgm:catLst>
    <dgm:cat type="relationship" pri="26000"/>
    <dgm:cat type="cycle" pri="13000"/>
    <dgm:cat type="matrix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cycleMatrixDiagram">
    <dgm:varLst>
      <dgm:chMax val="1"/>
      <dgm:dir/>
      <dgm:animLvl val="lvl"/>
      <dgm:resizeHandles val="exact"/>
    </dgm:varLst>
    <dgm:alg type="composite">
      <dgm:param type="ar" val="1.3"/>
    </dgm:alg>
    <dgm:shape xmlns:r="http://schemas.openxmlformats.org/officeDocument/2006/relationships" r:blip="">
      <dgm:adjLst/>
    </dgm:shape>
    <dgm:presOf/>
    <dgm:constrLst>
      <dgm:constr type="w" for="ch" forName="children" refType="w"/>
      <dgm:constr type="h" for="ch" forName="children" refType="w" refFor="ch" refForName="children" fact="0.77"/>
      <dgm:constr type="ctrX" for="ch" forName="children" refType="w" fact="0.5"/>
      <dgm:constr type="ctrY" for="ch" forName="children" refType="h" fact="0.5"/>
      <dgm:constr type="w" for="ch" forName="circle" refType="w"/>
      <dgm:constr type="h" for="ch" forName="circle" refType="h"/>
      <dgm:constr type="ctrX" for="ch" forName="circle" refType="w" fact="0.5"/>
      <dgm:constr type="ctrY" for="ch" forName="circle" refType="h" fact="0.5"/>
      <dgm:constr type="w" for="ch" forName="center1" refType="w" fact="0.115"/>
      <dgm:constr type="h" for="ch" forName="center1" refType="w" fact="0.1"/>
      <dgm:constr type="ctrX" for="ch" forName="center1" refType="w" fact="0.5"/>
      <dgm:constr type="ctrY" for="ch" forName="center1" refType="h" fact="0.475"/>
      <dgm:constr type="w" for="ch" forName="center2" refType="w" fact="0.115"/>
      <dgm:constr type="h" for="ch" forName="center2" refType="w" fact="0.1"/>
      <dgm:constr type="ctrX" for="ch" forName="center2" refType="w" fact="0.5"/>
      <dgm:constr type="ctrY" for="ch" forName="center2" refType="h" fact="0.525"/>
    </dgm:constrLst>
    <dgm:ruleLst/>
    <dgm:choose name="Name0">
      <dgm:if name="Name1" axis="ch" ptType="node" func="cnt" op="gte" val="1">
        <dgm:layoutNode name="children">
          <dgm:alg type="composite">
            <dgm:param type="ar" val="1.3"/>
          </dgm:alg>
          <dgm:shape xmlns:r="http://schemas.openxmlformats.org/officeDocument/2006/relationships" r:blip="">
            <dgm:adjLst/>
          </dgm:shape>
          <dgm:presOf/>
          <dgm:choose name="Name2">
            <dgm:if name="Name3" func="var" arg="dir" op="equ" val="norm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l" for="ch" forName="child1group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r" for="ch" forName="child2group" refType="w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r" for="ch" forName="child3group" refType="w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l" for="ch" forName="child4group"/>
              </dgm:constrLst>
            </dgm:if>
            <dgm:else name="Name4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r" for="ch" forName="child1group" refType="w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l" for="ch" forName="child2group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l" for="ch" forName="child3group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r" for="ch" forName="child4group" refType="w"/>
              </dgm:constrLst>
            </dgm:else>
          </dgm:choose>
          <dgm:ruleLst/>
          <dgm:choose name="Name5">
            <dgm:if name="Name6" axis="ch ch" ptType="node node" st="1 1" cnt="1 0" func="cnt" op="gte" val="1">
              <dgm:layoutNode name="child1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7">
                  <dgm:if name="Name8" func="var" arg="dir" op="equ" val="norm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l" for="ch" forName="child1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l" for="ch" forName="child1Text"/>
                    </dgm:constrLst>
                  </dgm:if>
                  <dgm:else name="Name9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r" for="ch" forName="child1" refType="w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r" for="ch" forName="child1Text" refType="w"/>
                    </dgm:constrLst>
                  </dgm:else>
                </dgm:choose>
                <dgm:ruleLst/>
                <dgm:layoutNode name="child1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1 1" cnt="1 0"/>
                  <dgm:constrLst/>
                  <dgm:ruleLst/>
                </dgm:layoutNode>
                <dgm:layoutNode name="child1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1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0"/>
          </dgm:choose>
          <dgm:choose name="Name11">
            <dgm:if name="Name12" axis="ch ch" ptType="node node" st="2 1" cnt="1 0" func="cnt" op="gte" val="1">
              <dgm:layoutNode name="child2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choose name="Name13">
                  <dgm:if name="Name14" func="var" arg="dir" op="equ" val="norm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r" for="ch" forName="child2" refType="w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r" for="ch" forName="child2Text" refType="w"/>
                    </dgm:constrLst>
                  </dgm:if>
                  <dgm:else name="Name15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l" for="ch" forName="child2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l" for="ch" forName="child2Text"/>
                    </dgm:constrLst>
                  </dgm:else>
                </dgm:choose>
                <dgm:ruleLst/>
                <dgm:layoutNode name="child2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2 1" cnt="1 0"/>
                  <dgm:constrLst/>
                  <dgm:ruleLst/>
                </dgm:layoutNode>
                <dgm:layoutNode name="child2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2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6"/>
          </dgm:choose>
          <dgm:choose name="Name17">
            <dgm:if name="Name18" axis="ch ch" ptType="node node" st="3 1" cnt="1 0" func="cnt" op="gte" val="1">
              <dgm:layoutNode name="child3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19">
                  <dgm:if name="Name20" func="var" arg="dir" op="equ" val="norm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r" for="ch" forName="child3" refType="w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r" for="ch" forName="child3Text" refType="w"/>
                    </dgm:constrLst>
                  </dgm:if>
                  <dgm:else name="Name21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l" for="ch" forName="child3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l" for="ch" forName="child3Text"/>
                    </dgm:constrLst>
                  </dgm:else>
                </dgm:choose>
                <dgm:ruleLst/>
                <dgm:layoutNode name="child3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3 1" cnt="1 0"/>
                  <dgm:constrLst/>
                  <dgm:ruleLst/>
                </dgm:layoutNode>
                <dgm:layoutNode name="child3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3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2"/>
          </dgm:choose>
          <dgm:choose name="Name23">
            <dgm:if name="Name24" axis="ch ch" ptType="node node" st="4 1" cnt="1 0" func="cnt" op="gte" val="1">
              <dgm:layoutNode name="child4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25">
                  <dgm:if name="Name26" func="var" arg="dir" op="equ" val="norm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l" for="ch" forName="child4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l" for="ch" forName="child4Text"/>
                    </dgm:constrLst>
                  </dgm:if>
                  <dgm:else name="Name27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r" for="ch" forName="child4" refType="w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r" for="ch" forName="child4Text" refType="w"/>
                    </dgm:constrLst>
                  </dgm:else>
                </dgm:choose>
                <dgm:ruleLst/>
                <dgm:layoutNode name="child4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4 1" cnt="1 0"/>
                  <dgm:constrLst/>
                  <dgm:ruleLst/>
                </dgm:layoutNode>
                <dgm:layoutNode name="child4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4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8"/>
          </dgm:choose>
          <dgm:layoutNode name="child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ircle">
          <dgm:alg type="composite">
            <dgm:param type="ar" val="1"/>
          </dgm:alg>
          <dgm:shape xmlns:r="http://schemas.openxmlformats.org/officeDocument/2006/relationships" r:blip="">
            <dgm:adjLst/>
          </dgm:shape>
          <dgm:presOf/>
          <dgm:choose name="Name29">
            <dgm:if name="Name30" func="var" arg="dir" op="equ" val="norm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r" for="ch" forName="quadrant1" refType="w" fact="0.5"/>
                <dgm:constr type="rOff" for="ch" forName="quadrant1" refType="w" fact="-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l" for="ch" forName="quadrant2" refType="w" fact="0.5"/>
                <dgm:constr type="lOff" for="ch" forName="quadrant2" refType="w" fact="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l" for="ch" forName="quadrant3" refType="w" fact="0.5"/>
                <dgm:constr type="lOff" for="ch" forName="quadrant3" refType="w" fact="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r" for="ch" forName="quadrant4" refType="w" fact="0.5"/>
                <dgm:constr type="rOff" for="ch" forName="quadrant4" refType="w" fact="-0.01"/>
              </dgm:constrLst>
            </dgm:if>
            <dgm:else name="Name31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l" for="ch" forName="quadrant1" refType="w" fact="0.5"/>
                <dgm:constr type="lOff" for="ch" forName="quadrant1" refType="w" fact="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r" for="ch" forName="quadrant2" refType="w" fact="0.5"/>
                <dgm:constr type="rOff" for="ch" forName="quadrant2" refType="w" fact="-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r" for="ch" forName="quadrant3" refType="w" fact="0.5"/>
                <dgm:constr type="rOff" for="ch" forName="quadrant3" refType="w" fact="-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l" for="ch" forName="quadrant4" refType="w" fact="0.5"/>
                <dgm:constr type="lOff" for="ch" forName="quadrant4" refType="w" fact="0.01"/>
              </dgm:constrLst>
            </dgm:else>
          </dgm:choose>
          <dgm:ruleLst/>
          <dgm:layoutNode name="quadrant1" styleLbl="node1">
            <dgm:varLst>
              <dgm:chMax val="1"/>
              <dgm:bulletEnabled val="1"/>
            </dgm:varLst>
            <dgm:alg type="tx"/>
            <dgm:choose name="Name32">
              <dgm:if name="Name33" func="var" arg="dir" op="equ" val="norm">
                <dgm:shape xmlns:r="http://schemas.openxmlformats.org/officeDocument/2006/relationships" type="pieWedge" r:blip="">
                  <dgm:adjLst/>
                </dgm:shape>
              </dgm:if>
              <dgm:else name="Name34">
                <dgm:shape xmlns:r="http://schemas.openxmlformats.org/officeDocument/2006/relationships" rot="90" type="pieWedge" r:blip="">
                  <dgm:adjLst/>
                </dgm:shape>
              </dgm:else>
            </dgm:choose>
            <dgm:presOf axis="ch" ptType="node" cnt="1"/>
            <dgm:constrLst/>
            <dgm:ruleLst>
              <dgm:rule type="primFontSz" val="5" fact="NaN" max="NaN"/>
            </dgm:ruleLst>
          </dgm:layoutNode>
          <dgm:layoutNode name="quadrant2" styleLbl="node1">
            <dgm:varLst>
              <dgm:chMax val="1"/>
              <dgm:bulletEnabled val="1"/>
            </dgm:varLst>
            <dgm:alg type="tx"/>
            <dgm:choose name="Name35">
              <dgm:if name="Name36" func="var" arg="dir" op="equ" val="norm">
                <dgm:shape xmlns:r="http://schemas.openxmlformats.org/officeDocument/2006/relationships" rot="90" type="pieWedge" r:blip="">
                  <dgm:adjLst/>
                </dgm:shape>
              </dgm:if>
              <dgm:else name="Name37">
                <dgm:shape xmlns:r="http://schemas.openxmlformats.org/officeDocument/2006/relationships" type="pieWedge" r:blip="">
                  <dgm:adjLst/>
                </dgm:shape>
              </dgm:else>
            </dgm:choose>
            <dgm:presOf axis="ch" ptType="node" st="2" cnt="1"/>
            <dgm:constrLst/>
            <dgm:ruleLst>
              <dgm:rule type="primFontSz" val="5" fact="NaN" max="NaN"/>
            </dgm:ruleLst>
          </dgm:layoutNode>
          <dgm:layoutNode name="quadrant3" styleLbl="node1">
            <dgm:varLst>
              <dgm:chMax val="1"/>
              <dgm:bulletEnabled val="1"/>
            </dgm:varLst>
            <dgm:alg type="tx"/>
            <dgm:choose name="Name38">
              <dgm:if name="Name39" func="var" arg="dir" op="equ" val="norm">
                <dgm:shape xmlns:r="http://schemas.openxmlformats.org/officeDocument/2006/relationships" rot="180" type="pieWedge" r:blip="">
                  <dgm:adjLst/>
                </dgm:shape>
              </dgm:if>
              <dgm:else name="Name40">
                <dgm:shape xmlns:r="http://schemas.openxmlformats.org/officeDocument/2006/relationships" rot="270" type="pieWedge" r:blip="">
                  <dgm:adjLst/>
                </dgm:shape>
              </dgm:else>
            </dgm:choose>
            <dgm:presOf axis="ch" ptType="node" st="3" cnt="1"/>
            <dgm:constrLst/>
            <dgm:ruleLst>
              <dgm:rule type="primFontSz" val="5" fact="NaN" max="NaN"/>
            </dgm:ruleLst>
          </dgm:layoutNode>
          <dgm:layoutNode name="quadrant4" styleLbl="node1">
            <dgm:varLst>
              <dgm:chMax val="1"/>
              <dgm:bulletEnabled val="1"/>
            </dgm:varLst>
            <dgm:alg type="tx"/>
            <dgm:choose name="Name41">
              <dgm:if name="Name42" func="var" arg="dir" op="equ" val="norm">
                <dgm:shape xmlns:r="http://schemas.openxmlformats.org/officeDocument/2006/relationships" rot="270" type="pieWedge" r:blip="">
                  <dgm:adjLst/>
                </dgm:shape>
              </dgm:if>
              <dgm:else name="Name43">
                <dgm:shape xmlns:r="http://schemas.openxmlformats.org/officeDocument/2006/relationships" rot="180" type="pieWedge" r:blip="">
                  <dgm:adjLst/>
                </dgm:shape>
              </dgm:else>
            </dgm:choose>
            <dgm:presOf axis="ch" ptType="node" st="4" cnt="1"/>
            <dgm:constrLst/>
            <dgm:ruleLst>
              <dgm:rule type="primFontSz" val="5" fact="NaN" max="NaN"/>
            </dgm:ruleLst>
          </dgm:layoutNode>
          <dgm:layoutNode name="quadrant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enter1" styleLbl="fgShp">
          <dgm:alg type="sp"/>
          <dgm:choose name="Name44">
            <dgm:if name="Name45" func="var" arg="dir" op="equ" val="norm">
              <dgm:shape xmlns:r="http://schemas.openxmlformats.org/officeDocument/2006/relationships" type="circularArrow" r:blip="" zOrderOff="16">
                <dgm:adjLst/>
              </dgm:shape>
            </dgm:if>
            <dgm:else name="Name46">
              <dgm:shape xmlns:r="http://schemas.openxmlformats.org/officeDocument/2006/relationships" rot="180" type="leftCircularArrow" r:blip="" zOrderOff="16">
                <dgm:adjLst/>
              </dgm:shape>
            </dgm:else>
          </dgm:choose>
          <dgm:presOf/>
          <dgm:constrLst/>
          <dgm:ruleLst/>
        </dgm:layoutNode>
        <dgm:layoutNode name="center2" styleLbl="fgShp">
          <dgm:alg type="sp"/>
          <dgm:choose name="Name47">
            <dgm:if name="Name48" func="var" arg="dir" op="equ" val="norm">
              <dgm:shape xmlns:r="http://schemas.openxmlformats.org/officeDocument/2006/relationships" rot="180" type="circularArrow" r:blip="" zOrderOff="16">
                <dgm:adjLst/>
              </dgm:shape>
            </dgm:if>
            <dgm:else name="Name49">
              <dgm:shape xmlns:r="http://schemas.openxmlformats.org/officeDocument/2006/relationships" type="leftCircularArrow" r:blip="" zOrderOff="16">
                <dgm:adjLst/>
              </dgm:shape>
            </dgm:else>
          </dgm:choose>
          <dgm:presOf/>
          <dgm:constrLst/>
          <dgm:ruleLst/>
        </dgm:layoutNode>
      </dgm:if>
      <dgm:else name="Name50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6400" cy="496888"/>
          </a:xfrm>
          <a:prstGeom prst="rect">
            <a:avLst/>
          </a:prstGeom>
        </p:spPr>
        <p:txBody>
          <a:bodyPr vert="horz" lIns="91425" tIns="45712" rIns="91425" bIns="45712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quarter" idx="1"/>
          </p:nvPr>
        </p:nvSpPr>
        <p:spPr>
          <a:xfrm>
            <a:off x="3849689" y="1"/>
            <a:ext cx="2946400" cy="496888"/>
          </a:xfrm>
          <a:prstGeom prst="rect">
            <a:avLst/>
          </a:prstGeom>
        </p:spPr>
        <p:txBody>
          <a:bodyPr vert="horz" lIns="91425" tIns="45712" rIns="91425" bIns="45712" rtlCol="0"/>
          <a:lstStyle>
            <a:lvl1pPr algn="r">
              <a:defRPr sz="1200"/>
            </a:lvl1pPr>
          </a:lstStyle>
          <a:p>
            <a:fld id="{2EE72E89-72C1-4528-AD01-BBA6AA961524}" type="datetimeFigureOut">
              <a:rPr lang="da-DK" smtClean="0"/>
              <a:pPr/>
              <a:t>03-11-2014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2"/>
          </p:nvPr>
        </p:nvSpPr>
        <p:spPr>
          <a:xfrm>
            <a:off x="0" y="9428164"/>
            <a:ext cx="2946400" cy="496887"/>
          </a:xfrm>
          <a:prstGeom prst="rect">
            <a:avLst/>
          </a:prstGeom>
        </p:spPr>
        <p:txBody>
          <a:bodyPr vert="horz" lIns="91425" tIns="45712" rIns="91425" bIns="45712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3"/>
          </p:nvPr>
        </p:nvSpPr>
        <p:spPr>
          <a:xfrm>
            <a:off x="3849689" y="9428164"/>
            <a:ext cx="2946400" cy="496887"/>
          </a:xfrm>
          <a:prstGeom prst="rect">
            <a:avLst/>
          </a:prstGeom>
        </p:spPr>
        <p:txBody>
          <a:bodyPr vert="horz" lIns="91425" tIns="45712" rIns="91425" bIns="45712" rtlCol="0" anchor="b"/>
          <a:lstStyle>
            <a:lvl1pPr algn="r">
              <a:defRPr sz="1200"/>
            </a:lvl1pPr>
          </a:lstStyle>
          <a:p>
            <a:fld id="{31746EA2-3824-423F-82A1-DAF0F3D13220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="" xmlns:p14="http://schemas.microsoft.com/office/powerpoint/2010/main" val="78654695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EA4D7-FBFF-4536-B04C-B20E4364E45E}" type="datetimeFigureOut">
              <a:rPr lang="da-DK" smtClean="0"/>
              <a:pPr/>
              <a:t>03-11-2014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988E9-0AE4-4EEA-9D4F-E21DB0F78D25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="" xmlns:p14="http://schemas.microsoft.com/office/powerpoint/2010/main" val="31333121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EA4D7-FBFF-4536-B04C-B20E4364E45E}" type="datetimeFigureOut">
              <a:rPr lang="da-DK" smtClean="0"/>
              <a:pPr/>
              <a:t>03-11-2014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988E9-0AE4-4EEA-9D4F-E21DB0F78D25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="" xmlns:p14="http://schemas.microsoft.com/office/powerpoint/2010/main" val="32234554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EA4D7-FBFF-4536-B04C-B20E4364E45E}" type="datetimeFigureOut">
              <a:rPr lang="da-DK" smtClean="0"/>
              <a:pPr/>
              <a:t>03-11-2014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988E9-0AE4-4EEA-9D4F-E21DB0F78D25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="" xmlns:p14="http://schemas.microsoft.com/office/powerpoint/2010/main" val="24451330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EA4D7-FBFF-4536-B04C-B20E4364E45E}" type="datetimeFigureOut">
              <a:rPr lang="da-DK" smtClean="0"/>
              <a:pPr/>
              <a:t>03-11-2014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988E9-0AE4-4EEA-9D4F-E21DB0F78D25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="" xmlns:p14="http://schemas.microsoft.com/office/powerpoint/2010/main" val="30324099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EA4D7-FBFF-4536-B04C-B20E4364E45E}" type="datetimeFigureOut">
              <a:rPr lang="da-DK" smtClean="0"/>
              <a:pPr/>
              <a:t>03-11-2014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988E9-0AE4-4EEA-9D4F-E21DB0F78D25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="" xmlns:p14="http://schemas.microsoft.com/office/powerpoint/2010/main" val="30558161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EA4D7-FBFF-4536-B04C-B20E4364E45E}" type="datetimeFigureOut">
              <a:rPr lang="da-DK" smtClean="0"/>
              <a:pPr/>
              <a:t>03-11-2014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988E9-0AE4-4EEA-9D4F-E21DB0F78D25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="" xmlns:p14="http://schemas.microsoft.com/office/powerpoint/2010/main" val="3632176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EA4D7-FBFF-4536-B04C-B20E4364E45E}" type="datetimeFigureOut">
              <a:rPr lang="da-DK" smtClean="0"/>
              <a:pPr/>
              <a:t>03-11-2014</a:t>
            </a:fld>
            <a:endParaRPr lang="da-DK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dias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988E9-0AE4-4EEA-9D4F-E21DB0F78D25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="" xmlns:p14="http://schemas.microsoft.com/office/powerpoint/2010/main" val="34190753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EA4D7-FBFF-4536-B04C-B20E4364E45E}" type="datetimeFigureOut">
              <a:rPr lang="da-DK" smtClean="0"/>
              <a:pPr/>
              <a:t>03-11-2014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988E9-0AE4-4EEA-9D4F-E21DB0F78D25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="" xmlns:p14="http://schemas.microsoft.com/office/powerpoint/2010/main" val="6120925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EA4D7-FBFF-4536-B04C-B20E4364E45E}" type="datetimeFigureOut">
              <a:rPr lang="da-DK" smtClean="0"/>
              <a:pPr/>
              <a:t>03-11-2014</a:t>
            </a:fld>
            <a:endParaRPr lang="da-DK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988E9-0AE4-4EEA-9D4F-E21DB0F78D25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="" xmlns:p14="http://schemas.microsoft.com/office/powerpoint/2010/main" val="14921773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EA4D7-FBFF-4536-B04C-B20E4364E45E}" type="datetimeFigureOut">
              <a:rPr lang="da-DK" smtClean="0"/>
              <a:pPr/>
              <a:t>03-11-2014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988E9-0AE4-4EEA-9D4F-E21DB0F78D25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="" xmlns:p14="http://schemas.microsoft.com/office/powerpoint/2010/main" val="31008641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EA4D7-FBFF-4536-B04C-B20E4364E45E}" type="datetimeFigureOut">
              <a:rPr lang="da-DK" smtClean="0"/>
              <a:pPr/>
              <a:t>03-11-2014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988E9-0AE4-4EEA-9D4F-E21DB0F78D25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="" xmlns:p14="http://schemas.microsoft.com/office/powerpoint/2010/main" val="38610458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EEA4D7-FBFF-4536-B04C-B20E4364E45E}" type="datetimeFigureOut">
              <a:rPr lang="da-DK" smtClean="0"/>
              <a:pPr/>
              <a:t>03-11-2014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5988E9-0AE4-4EEA-9D4F-E21DB0F78D25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="" xmlns:p14="http://schemas.microsoft.com/office/powerpoint/2010/main" val="29095363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3568" y="1052736"/>
            <a:ext cx="7772400" cy="1470025"/>
          </a:xfrm>
        </p:spPr>
        <p:txBody>
          <a:bodyPr/>
          <a:lstStyle/>
          <a:p>
            <a:r>
              <a:rPr lang="da-DK" dirty="0" smtClean="0"/>
              <a:t>Behandling og pleje</a:t>
            </a:r>
            <a:endParaRPr lang="da-DK" dirty="0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331640" y="3140968"/>
            <a:ext cx="6400800" cy="1752600"/>
          </a:xfrm>
        </p:spPr>
        <p:txBody>
          <a:bodyPr>
            <a:normAutofit fontScale="92500" lnSpcReduction="10000"/>
          </a:bodyPr>
          <a:lstStyle/>
          <a:p>
            <a:r>
              <a:rPr lang="da-DK" u="sng" dirty="0" smtClean="0">
                <a:solidFill>
                  <a:schemeClr val="tx1"/>
                </a:solidFill>
              </a:rPr>
              <a:t>Formål</a:t>
            </a:r>
            <a:r>
              <a:rPr lang="da-DK" dirty="0" smtClean="0">
                <a:solidFill>
                  <a:schemeClr val="tx1"/>
                </a:solidFill>
              </a:rPr>
              <a:t>: at alle borgere med behov herfor tilbydes sammenhængende behandlings- og plejeforløb af høj kvalitet. </a:t>
            </a:r>
            <a:endParaRPr lang="da-DK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975194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da-DK" dirty="0" smtClean="0"/>
              <a:t>Bygger videre på ”den </a:t>
            </a:r>
            <a:r>
              <a:rPr lang="da-DK" dirty="0"/>
              <a:t>gamle</a:t>
            </a:r>
            <a:r>
              <a:rPr lang="da-DK" dirty="0" smtClean="0"/>
              <a:t>” aftale og følgende aftaler videreføres i</a:t>
            </a:r>
            <a:endParaRPr lang="da-DK" dirty="0"/>
          </a:p>
          <a:p>
            <a:pPr marL="0" indent="0">
              <a:buNone/>
            </a:pPr>
            <a:r>
              <a:rPr lang="da-DK" dirty="0" smtClean="0"/>
              <a:t>”Den tværsektorielle grundaftale” og revideres efter behov:</a:t>
            </a:r>
          </a:p>
          <a:p>
            <a:pPr marL="0" indent="0">
              <a:buNone/>
            </a:pPr>
            <a:endParaRPr lang="da-DK" u="sng" dirty="0" smtClean="0"/>
          </a:p>
          <a:p>
            <a:pPr lvl="0"/>
            <a:r>
              <a:rPr lang="da-DK" dirty="0"/>
              <a:t>Sundhedsaftale om indlæggelses- og udskrivningsforløb</a:t>
            </a:r>
          </a:p>
          <a:p>
            <a:pPr lvl="0"/>
            <a:r>
              <a:rPr lang="da-DK" dirty="0"/>
              <a:t>Sundhedsaftale til sikring af tværsektoriel koordineret opgaveflytning</a:t>
            </a:r>
          </a:p>
          <a:p>
            <a:pPr lvl="0"/>
            <a:r>
              <a:rPr lang="da-DK" dirty="0"/>
              <a:t>Sundhedsaftale om kommunikation på fødselsområdet</a:t>
            </a:r>
          </a:p>
          <a:p>
            <a:pPr lvl="0"/>
            <a:r>
              <a:rPr lang="da-DK" dirty="0"/>
              <a:t>Sundhedsaftale om forløbskoordinering af den ældre medicinske patient</a:t>
            </a:r>
          </a:p>
          <a:p>
            <a:pPr lvl="0"/>
            <a:r>
              <a:rPr lang="da-DK" dirty="0"/>
              <a:t>Aftale vedrørende voksne med sindslidelse</a:t>
            </a:r>
          </a:p>
          <a:p>
            <a:pPr lvl="0"/>
            <a:r>
              <a:rPr lang="da-DK" dirty="0"/>
              <a:t>Aftale vedrørende børn og unge med </a:t>
            </a:r>
            <a:r>
              <a:rPr lang="da-DK" dirty="0" smtClean="0"/>
              <a:t>sindslidelse</a:t>
            </a:r>
            <a:r>
              <a:rPr lang="da-DK" dirty="0" smtClean="0">
                <a:solidFill>
                  <a:srgbClr val="FF0000"/>
                </a:solidFill>
              </a:rPr>
              <a:t>*</a:t>
            </a:r>
            <a:endParaRPr lang="da-DK" dirty="0">
              <a:solidFill>
                <a:srgbClr val="FF0000"/>
              </a:solidFill>
            </a:endParaRPr>
          </a:p>
          <a:p>
            <a:pPr lvl="0"/>
            <a:r>
              <a:rPr lang="da-DK" dirty="0"/>
              <a:t>Aftale vedrørende retspsykiatriske patienter</a:t>
            </a:r>
          </a:p>
          <a:p>
            <a:pPr lvl="0"/>
            <a:r>
              <a:rPr lang="da-DK" dirty="0"/>
              <a:t>Aftale vedrørende mennesker med sindslidelse og samtidigt misbrug (</a:t>
            </a:r>
            <a:r>
              <a:rPr lang="da-DK" dirty="0" smtClean="0"/>
              <a:t>dobbeltdiagnose)</a:t>
            </a:r>
            <a:r>
              <a:rPr lang="da-DK" dirty="0" smtClean="0">
                <a:solidFill>
                  <a:srgbClr val="FF0000"/>
                </a:solidFill>
              </a:rPr>
              <a:t>**</a:t>
            </a:r>
            <a:endParaRPr lang="da-DK" dirty="0">
              <a:solidFill>
                <a:srgbClr val="FF0000"/>
              </a:solidFill>
            </a:endParaRPr>
          </a:p>
          <a:p>
            <a:pPr lvl="0"/>
            <a:r>
              <a:rPr lang="da-DK" dirty="0"/>
              <a:t>Aftale vedrørende ældrepsykiatriske </a:t>
            </a:r>
            <a:r>
              <a:rPr lang="da-DK" dirty="0" smtClean="0"/>
              <a:t>patienter</a:t>
            </a:r>
          </a:p>
          <a:p>
            <a:pPr lvl="0"/>
            <a:endParaRPr lang="da-DK" dirty="0"/>
          </a:p>
          <a:p>
            <a:pPr marL="0" lvl="0" indent="0">
              <a:buNone/>
            </a:pPr>
            <a:r>
              <a:rPr lang="da-DK" dirty="0" smtClean="0">
                <a:solidFill>
                  <a:srgbClr val="FF0000"/>
                </a:solidFill>
              </a:rPr>
              <a:t>* </a:t>
            </a:r>
            <a:r>
              <a:rPr lang="da-DK" dirty="0" smtClean="0"/>
              <a:t>Allerede nu aftaler om genforhandling og </a:t>
            </a:r>
            <a:r>
              <a:rPr lang="da-DK" dirty="0" smtClean="0">
                <a:solidFill>
                  <a:srgbClr val="FF0000"/>
                </a:solidFill>
              </a:rPr>
              <a:t>**</a:t>
            </a:r>
            <a:r>
              <a:rPr lang="da-DK" dirty="0" smtClean="0"/>
              <a:t>revidering </a:t>
            </a:r>
            <a:endParaRPr lang="da-DK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da-DK" dirty="0"/>
          </a:p>
        </p:txBody>
      </p:sp>
    </p:spTree>
    <p:extLst>
      <p:ext uri="{BB962C8B-B14F-4D97-AF65-F5344CB8AC3E}">
        <p14:creationId xmlns="" xmlns:p14="http://schemas.microsoft.com/office/powerpoint/2010/main" val="31060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a-DK" dirty="0" smtClean="0"/>
              <a:t>Borgerinddragelse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/>
          <a:lstStyle/>
          <a:p>
            <a:pPr marL="0" indent="0">
              <a:buNone/>
            </a:pPr>
            <a:endParaRPr lang="da-DK" dirty="0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="" xmlns:p14="http://schemas.microsoft.com/office/powerpoint/2010/main" val="2918492666"/>
              </p:ext>
            </p:extLst>
          </p:nvPr>
        </p:nvGraphicFramePr>
        <p:xfrm>
          <a:off x="1331640" y="1556792"/>
          <a:ext cx="6408712" cy="45365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="" xmlns:p14="http://schemas.microsoft.com/office/powerpoint/2010/main" val="42203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Inddragelse</a:t>
            </a:r>
            <a:endParaRPr lang="da-DK" dirty="0"/>
          </a:p>
        </p:txBody>
      </p:sp>
      <p:graphicFrame>
        <p:nvGraphicFramePr>
          <p:cNvPr id="5" name="Pladsholder til indhold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1831094371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="" xmlns:p14="http://schemas.microsoft.com/office/powerpoint/2010/main" val="1061275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Aftalt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1">
              <a:buFont typeface="Arial" pitchFamily="34" charset="0"/>
              <a:buChar char="•"/>
            </a:pPr>
            <a:r>
              <a:rPr lang="da-DK" dirty="0" smtClean="0"/>
              <a:t>Med udgangspunkt </a:t>
            </a:r>
            <a:r>
              <a:rPr lang="da-DK" dirty="0"/>
              <a:t>i borgernes </a:t>
            </a:r>
            <a:r>
              <a:rPr lang="da-DK" dirty="0" smtClean="0"/>
              <a:t>ressourcer at </a:t>
            </a:r>
            <a:r>
              <a:rPr lang="da-DK" dirty="0"/>
              <a:t>afklare borgerens </a:t>
            </a:r>
            <a:r>
              <a:rPr lang="da-DK" dirty="0" smtClean="0"/>
              <a:t>behov </a:t>
            </a:r>
            <a:r>
              <a:rPr lang="da-DK" dirty="0"/>
              <a:t>ud fra en </a:t>
            </a:r>
            <a:r>
              <a:rPr lang="da-DK" dirty="0" smtClean="0"/>
              <a:t>rehabiliteringstankegang.</a:t>
            </a:r>
            <a:br>
              <a:rPr lang="da-DK" dirty="0" smtClean="0"/>
            </a:br>
            <a:endParaRPr lang="da-DK" dirty="0" smtClean="0"/>
          </a:p>
          <a:p>
            <a:pPr lvl="1">
              <a:buFont typeface="Arial" pitchFamily="34" charset="0"/>
              <a:buChar char="•"/>
            </a:pPr>
            <a:r>
              <a:rPr lang="da-DK" dirty="0" smtClean="0"/>
              <a:t>Evt. udpegning af stafetholder.</a:t>
            </a:r>
            <a:br>
              <a:rPr lang="da-DK" dirty="0" smtClean="0"/>
            </a:br>
            <a:endParaRPr lang="da-DK" dirty="0" smtClean="0"/>
          </a:p>
          <a:p>
            <a:pPr lvl="1">
              <a:buFont typeface="Arial" pitchFamily="34" charset="0"/>
              <a:buChar char="•"/>
            </a:pPr>
            <a:r>
              <a:rPr lang="da-DK" dirty="0"/>
              <a:t>Faste kontroller erstattes af kontrol efter behov; evt. via </a:t>
            </a:r>
            <a:r>
              <a:rPr lang="da-DK" dirty="0" smtClean="0"/>
              <a:t>nettet.</a:t>
            </a:r>
            <a:r>
              <a:rPr lang="da-DK" dirty="0"/>
              <a:t/>
            </a:r>
            <a:br>
              <a:rPr lang="da-DK" dirty="0"/>
            </a:br>
            <a:endParaRPr lang="da-DK" dirty="0" smtClean="0"/>
          </a:p>
          <a:p>
            <a:pPr lvl="1">
              <a:buFont typeface="Arial" pitchFamily="34" charset="0"/>
              <a:buChar char="•"/>
            </a:pPr>
            <a:r>
              <a:rPr lang="da-DK" dirty="0" smtClean="0"/>
              <a:t>Forløb </a:t>
            </a:r>
            <a:r>
              <a:rPr lang="da-DK" dirty="0"/>
              <a:t>der er tværfagligt og tværsektorielt </a:t>
            </a:r>
            <a:r>
              <a:rPr lang="da-DK" dirty="0" smtClean="0"/>
              <a:t>koordineret, samt opfølgning herpå via audits.</a:t>
            </a:r>
            <a:br>
              <a:rPr lang="da-DK" dirty="0" smtClean="0"/>
            </a:br>
            <a:endParaRPr lang="da-DK" dirty="0" smtClean="0"/>
          </a:p>
          <a:p>
            <a:pPr marL="457200" lvl="1" indent="0">
              <a:buNone/>
            </a:pPr>
            <a:endParaRPr lang="da-DK" dirty="0"/>
          </a:p>
          <a:p>
            <a:pPr marL="0" indent="0">
              <a:buNone/>
            </a:pPr>
            <a:endParaRPr lang="da-DK" dirty="0"/>
          </a:p>
        </p:txBody>
      </p:sp>
    </p:spTree>
    <p:extLst>
      <p:ext uri="{BB962C8B-B14F-4D97-AF65-F5344CB8AC3E}">
        <p14:creationId xmlns="" xmlns:p14="http://schemas.microsoft.com/office/powerpoint/2010/main" val="1289206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>
            <a:normAutofit fontScale="62500" lnSpcReduction="20000"/>
          </a:bodyPr>
          <a:lstStyle/>
          <a:p>
            <a:r>
              <a:rPr lang="da-DK" sz="4000" dirty="0" smtClean="0"/>
              <a:t>Forebygge indlæggelser gennem:</a:t>
            </a:r>
          </a:p>
          <a:p>
            <a:pPr marL="0" indent="0">
              <a:buNone/>
            </a:pPr>
            <a:r>
              <a:rPr lang="da-DK" sz="4000" dirty="0" smtClean="0"/>
              <a:t> </a:t>
            </a:r>
            <a:br>
              <a:rPr lang="da-DK" sz="4000" dirty="0" smtClean="0"/>
            </a:br>
            <a:r>
              <a:rPr lang="da-DK" sz="4000" dirty="0" smtClean="0"/>
              <a:t>- udvidelse af kommunens udgående funktion (akutsygeplejersker) =&gt; også ”lettere, akutte psykiatriske problemstillinger”</a:t>
            </a:r>
            <a:br>
              <a:rPr lang="da-DK" sz="4000" dirty="0" smtClean="0"/>
            </a:br>
            <a:r>
              <a:rPr lang="da-DK" sz="4000" dirty="0" smtClean="0"/>
              <a:t/>
            </a:r>
            <a:br>
              <a:rPr lang="da-DK" sz="4000" dirty="0" smtClean="0"/>
            </a:br>
            <a:r>
              <a:rPr lang="da-DK" sz="4000" dirty="0" smtClean="0"/>
              <a:t>- indhold på evt. akutpladser afklares mellem kommune, praksis og sygehus, og pladserne skal leve op til </a:t>
            </a:r>
            <a:r>
              <a:rPr lang="da-DK" sz="4000" dirty="0" err="1" smtClean="0"/>
              <a:t>SST´s</a:t>
            </a:r>
            <a:r>
              <a:rPr lang="da-DK" sz="4000" dirty="0" smtClean="0"/>
              <a:t> anbefalinger</a:t>
            </a:r>
            <a:br>
              <a:rPr lang="da-DK" sz="4000" dirty="0" smtClean="0"/>
            </a:br>
            <a:r>
              <a:rPr lang="da-DK" sz="4000" dirty="0" smtClean="0"/>
              <a:t/>
            </a:r>
            <a:br>
              <a:rPr lang="da-DK" sz="4000" dirty="0" smtClean="0"/>
            </a:br>
            <a:r>
              <a:rPr lang="da-DK" sz="4000" dirty="0" smtClean="0"/>
              <a:t>- ordning vedr. kontakt til akutmodtagelse 72 timer efter udskrivning udvides til alle afdelinger</a:t>
            </a:r>
            <a:br>
              <a:rPr lang="da-DK" sz="4000" dirty="0" smtClean="0"/>
            </a:br>
            <a:r>
              <a:rPr lang="da-DK" sz="4000" dirty="0"/>
              <a:t/>
            </a:r>
            <a:br>
              <a:rPr lang="da-DK" sz="4000" dirty="0"/>
            </a:br>
            <a:r>
              <a:rPr lang="da-DK" sz="4000" dirty="0"/>
              <a:t>-sikring af at kommunerne har de rette kompetencer inden opgaveflytning</a:t>
            </a:r>
            <a:r>
              <a:rPr lang="da-DK" sz="4000" dirty="0" smtClean="0"/>
              <a:t/>
            </a:r>
            <a:br>
              <a:rPr lang="da-DK" sz="4000" dirty="0" smtClean="0"/>
            </a:br>
            <a:endParaRPr lang="da-DK" sz="4000" dirty="0" smtClean="0"/>
          </a:p>
          <a:p>
            <a:pPr marL="0" indent="0">
              <a:buNone/>
            </a:pPr>
            <a:r>
              <a:rPr lang="da-DK" sz="4000" dirty="0" smtClean="0"/>
              <a:t>- </a:t>
            </a:r>
            <a:r>
              <a:rPr lang="da-DK" sz="4000" dirty="0"/>
              <a:t>styrkelse af brug af </a:t>
            </a:r>
            <a:r>
              <a:rPr lang="da-DK" sz="4000" dirty="0" smtClean="0"/>
              <a:t>livstestamente</a:t>
            </a:r>
            <a:endParaRPr lang="da-DK" sz="4000" dirty="0"/>
          </a:p>
          <a:p>
            <a:pPr marL="0" indent="0">
              <a:buNone/>
            </a:pPr>
            <a:endParaRPr lang="da-DK" sz="4000" dirty="0" smtClean="0"/>
          </a:p>
        </p:txBody>
      </p:sp>
    </p:spTree>
    <p:extLst>
      <p:ext uri="{BB962C8B-B14F-4D97-AF65-F5344CB8AC3E}">
        <p14:creationId xmlns="" xmlns:p14="http://schemas.microsoft.com/office/powerpoint/2010/main" val="4247000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</p:spPr>
        <p:txBody>
          <a:bodyPr>
            <a:normAutofit/>
          </a:bodyPr>
          <a:lstStyle/>
          <a:p>
            <a:r>
              <a:rPr lang="da-DK" dirty="0"/>
              <a:t>Nyt stort telemedicinsk projekt skal afvente evaluering af </a:t>
            </a:r>
            <a:r>
              <a:rPr lang="da-DK" dirty="0" err="1"/>
              <a:t>TeleCare</a:t>
            </a:r>
            <a:r>
              <a:rPr lang="da-DK" dirty="0"/>
              <a:t> </a:t>
            </a:r>
            <a:r>
              <a:rPr lang="da-DK" dirty="0" smtClean="0"/>
              <a:t>Nord.</a:t>
            </a:r>
            <a:r>
              <a:rPr lang="da-DK" dirty="0"/>
              <a:t/>
            </a:r>
            <a:br>
              <a:rPr lang="da-DK" dirty="0"/>
            </a:br>
            <a:endParaRPr lang="da-DK" dirty="0"/>
          </a:p>
          <a:p>
            <a:pPr marL="0" indent="0">
              <a:buNone/>
            </a:pPr>
            <a:endParaRPr lang="da-DK" dirty="0" smtClean="0"/>
          </a:p>
          <a:p>
            <a:r>
              <a:rPr lang="da-DK" dirty="0" smtClean="0"/>
              <a:t>Tættere </a:t>
            </a:r>
            <a:r>
              <a:rPr lang="da-DK" dirty="0"/>
              <a:t>samarbejde mellem kommune og praksis, ex gennem </a:t>
            </a:r>
            <a:r>
              <a:rPr lang="da-DK" dirty="0" smtClean="0"/>
              <a:t>praktikophold/ fælles undervisning. </a:t>
            </a:r>
            <a:br>
              <a:rPr lang="da-DK" dirty="0" smtClean="0"/>
            </a:br>
            <a:endParaRPr lang="da-DK" dirty="0"/>
          </a:p>
          <a:p>
            <a:r>
              <a:rPr lang="da-DK" dirty="0" err="1"/>
              <a:t>NordKap</a:t>
            </a:r>
            <a:r>
              <a:rPr lang="da-DK" dirty="0"/>
              <a:t> – </a:t>
            </a:r>
            <a:r>
              <a:rPr lang="da-DK" i="1" dirty="0"/>
              <a:t>tilbyder </a:t>
            </a:r>
            <a:r>
              <a:rPr lang="da-DK" dirty="0"/>
              <a:t>koordination </a:t>
            </a:r>
            <a:r>
              <a:rPr lang="da-DK" dirty="0" err="1"/>
              <a:t>ifht</a:t>
            </a:r>
            <a:r>
              <a:rPr lang="da-DK" dirty="0"/>
              <a:t> kommunens </a:t>
            </a:r>
            <a:r>
              <a:rPr lang="da-DK" dirty="0" smtClean="0"/>
              <a:t>praksiskonsulenter.</a:t>
            </a:r>
            <a:endParaRPr lang="da-DK" dirty="0"/>
          </a:p>
          <a:p>
            <a:pPr marL="0" indent="0">
              <a:buNone/>
            </a:pPr>
            <a:endParaRPr lang="da-DK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946983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>
            <a:normAutofit fontScale="92500" lnSpcReduction="20000"/>
          </a:bodyPr>
          <a:lstStyle/>
          <a:p>
            <a:r>
              <a:rPr lang="da-DK" dirty="0"/>
              <a:t>Implementering af nationale kliniske </a:t>
            </a:r>
            <a:r>
              <a:rPr lang="da-DK" dirty="0" err="1" smtClean="0"/>
              <a:t>retnings-linjer</a:t>
            </a:r>
            <a:r>
              <a:rPr lang="da-DK" dirty="0" smtClean="0"/>
              <a:t>.</a:t>
            </a:r>
            <a:br>
              <a:rPr lang="da-DK" dirty="0" smtClean="0"/>
            </a:br>
            <a:endParaRPr lang="da-DK" dirty="0"/>
          </a:p>
          <a:p>
            <a:r>
              <a:rPr lang="da-DK" dirty="0"/>
              <a:t>Vurdering af eksisterende datakilder (ex </a:t>
            </a:r>
            <a:r>
              <a:rPr lang="da-DK" dirty="0" smtClean="0"/>
              <a:t>Sundhedsprofilen</a:t>
            </a:r>
            <a:r>
              <a:rPr lang="da-DK" dirty="0"/>
              <a:t>) – er det nok</a:t>
            </a:r>
            <a:r>
              <a:rPr lang="da-DK" dirty="0" smtClean="0"/>
              <a:t>?</a:t>
            </a:r>
            <a:br>
              <a:rPr lang="da-DK" dirty="0" smtClean="0"/>
            </a:br>
            <a:endParaRPr lang="da-DK" dirty="0"/>
          </a:p>
          <a:p>
            <a:r>
              <a:rPr lang="da-DK" dirty="0" smtClean="0"/>
              <a:t>Arbejdes videre med den gode henvisning og epikrise.</a:t>
            </a:r>
          </a:p>
          <a:p>
            <a:pPr marL="0" indent="0">
              <a:buNone/>
            </a:pPr>
            <a:r>
              <a:rPr lang="da-DK" dirty="0" smtClean="0"/>
              <a:t/>
            </a:r>
            <a:br>
              <a:rPr lang="da-DK" dirty="0" smtClean="0"/>
            </a:br>
            <a:endParaRPr lang="da-DK" dirty="0"/>
          </a:p>
          <a:p>
            <a:pPr marL="0" indent="0">
              <a:buNone/>
            </a:pPr>
            <a:r>
              <a:rPr lang="da-DK" b="1" dirty="0" smtClean="0"/>
              <a:t>FMK</a:t>
            </a:r>
          </a:p>
          <a:p>
            <a:pPr marL="0" indent="0">
              <a:buNone/>
            </a:pPr>
            <a:r>
              <a:rPr lang="da-DK" dirty="0" smtClean="0"/>
              <a:t>Implementeringsproblemer følges tæt og beskrives.</a:t>
            </a:r>
            <a:endParaRPr lang="da-DK" dirty="0"/>
          </a:p>
        </p:txBody>
      </p:sp>
    </p:spTree>
    <p:extLst>
      <p:ext uri="{BB962C8B-B14F-4D97-AF65-F5344CB8AC3E}">
        <p14:creationId xmlns="" xmlns:p14="http://schemas.microsoft.com/office/powerpoint/2010/main" val="1467726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Særlige kommunale fokuspunkter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da-DK" sz="3000" dirty="0" smtClean="0"/>
              <a:t>Økonomi i forbindelse med at udvide målgruppen for sundhedsaftalen vedr. forløbskoordination for den ældre medicinske patient.</a:t>
            </a:r>
            <a:br>
              <a:rPr lang="da-DK" sz="3000" dirty="0" smtClean="0"/>
            </a:br>
            <a:endParaRPr lang="da-DK" sz="3000" dirty="0" smtClean="0"/>
          </a:p>
          <a:p>
            <a:r>
              <a:rPr lang="da-DK" sz="3000" dirty="0" smtClean="0"/>
              <a:t>Økonomi i forbindelse opgaveflytning.</a:t>
            </a:r>
            <a:br>
              <a:rPr lang="da-DK" sz="3000" dirty="0" smtClean="0"/>
            </a:br>
            <a:endParaRPr lang="da-DK" sz="3000" dirty="0" smtClean="0"/>
          </a:p>
          <a:p>
            <a:r>
              <a:rPr lang="da-DK" sz="3000" dirty="0"/>
              <a:t>Samarbejde med kommuner og almen </a:t>
            </a:r>
            <a:r>
              <a:rPr lang="da-DK" sz="3000" dirty="0" smtClean="0"/>
              <a:t>praksis.</a:t>
            </a:r>
            <a:br>
              <a:rPr lang="da-DK" sz="3000" dirty="0" smtClean="0"/>
            </a:br>
            <a:endParaRPr lang="da-DK" sz="3000" dirty="0"/>
          </a:p>
          <a:p>
            <a:r>
              <a:rPr lang="da-DK" sz="3000" dirty="0" smtClean="0"/>
              <a:t>Hvordan </a:t>
            </a:r>
            <a:r>
              <a:rPr lang="da-DK" sz="3000" dirty="0"/>
              <a:t>måler vi </a:t>
            </a:r>
            <a:r>
              <a:rPr lang="da-DK" sz="3000" dirty="0" smtClean="0"/>
              <a:t>indsatsen – data på kommuneplan.</a:t>
            </a:r>
            <a:endParaRPr lang="da-DK" sz="3000" dirty="0"/>
          </a:p>
          <a:p>
            <a:pPr marL="0" indent="0">
              <a:buNone/>
            </a:pPr>
            <a:endParaRPr lang="da-DK" dirty="0" smtClean="0"/>
          </a:p>
          <a:p>
            <a:endParaRPr lang="da-DK" dirty="0"/>
          </a:p>
        </p:txBody>
      </p:sp>
    </p:spTree>
    <p:extLst>
      <p:ext uri="{BB962C8B-B14F-4D97-AF65-F5344CB8AC3E}">
        <p14:creationId xmlns="" xmlns:p14="http://schemas.microsoft.com/office/powerpoint/2010/main" val="793185477"/>
      </p:ext>
    </p:extLst>
  </p:cSld>
  <p:clrMapOvr>
    <a:masterClrMapping/>
  </p:clrMapOvr>
</p:sld>
</file>

<file path=ppt/theme/theme1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412</TotalTime>
  <Words>192</Words>
  <Application>Microsoft Office PowerPoint</Application>
  <PresentationFormat>Skærmshow (4:3)</PresentationFormat>
  <Paragraphs>50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Diastitler</vt:lpstr>
      </vt:variant>
      <vt:variant>
        <vt:i4>9</vt:i4>
      </vt:variant>
    </vt:vector>
  </HeadingPairs>
  <TitlesOfParts>
    <vt:vector size="10" baseType="lpstr">
      <vt:lpstr>Kontortema</vt:lpstr>
      <vt:lpstr>Behandling og pleje</vt:lpstr>
      <vt:lpstr>Dias nummer 2</vt:lpstr>
      <vt:lpstr>Borgerinddragelse</vt:lpstr>
      <vt:lpstr>Inddragelse</vt:lpstr>
      <vt:lpstr>Aftalt</vt:lpstr>
      <vt:lpstr>Dias nummer 6</vt:lpstr>
      <vt:lpstr>Dias nummer 7</vt:lpstr>
      <vt:lpstr>Dias nummer 8</vt:lpstr>
      <vt:lpstr>Særlige kommunale fokuspunkter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Behandling og pleje</dc:title>
  <dc:creator>Susanne Fløche</dc:creator>
  <cp:lastModifiedBy>Maria Christina Fosnæs Thorsager</cp:lastModifiedBy>
  <cp:revision>44</cp:revision>
  <cp:lastPrinted>2014-10-22T05:27:47Z</cp:lastPrinted>
  <dcterms:created xsi:type="dcterms:W3CDTF">2014-10-09T10:31:57Z</dcterms:created>
  <dcterms:modified xsi:type="dcterms:W3CDTF">2014-11-03T09:14:25Z</dcterms:modified>
</cp:coreProperties>
</file>