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9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t>20/05/14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3 g sundhedsaftaler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Sundheds IT og digitale arbejdsgange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539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Status 20-5-14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Afholdt 2 arbejdsmøder efter kick </a:t>
            </a:r>
            <a:r>
              <a:rPr lang="da-DK" dirty="0" err="1" smtClean="0"/>
              <a:t>off</a:t>
            </a:r>
            <a:r>
              <a:rPr lang="da-DK" dirty="0" smtClean="0"/>
              <a:t> møde</a:t>
            </a:r>
          </a:p>
          <a:p>
            <a:r>
              <a:rPr lang="da-DK" dirty="0" smtClean="0"/>
              <a:t>Første udkast til aftale er udarbejdet</a:t>
            </a:r>
          </a:p>
          <a:p>
            <a:r>
              <a:rPr lang="da-DK" dirty="0" smtClean="0"/>
              <a:t>Tidsmæssig udfordring: Vi skal have input fra de 3 andre grupper</a:t>
            </a:r>
          </a:p>
          <a:p>
            <a:r>
              <a:rPr lang="da-DK" dirty="0" smtClean="0"/>
              <a:t>Børne – familie og jobcenterområdet er nye mulige aftaleområder – vi skal snakke med repræsentanter for området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040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Principper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b="1" i="1" dirty="0" smtClean="0"/>
              <a:t>Borgeren </a:t>
            </a:r>
            <a:r>
              <a:rPr lang="da-DK" b="1" i="1" dirty="0"/>
              <a:t>er en aktiv </a:t>
            </a:r>
            <a:r>
              <a:rPr lang="da-DK" b="1" i="1" dirty="0" smtClean="0"/>
              <a:t>medspiller </a:t>
            </a:r>
          </a:p>
          <a:p>
            <a:r>
              <a:rPr lang="da-DK" b="1" i="1" dirty="0" smtClean="0"/>
              <a:t>Patientforløb </a:t>
            </a:r>
            <a:r>
              <a:rPr lang="da-DK" b="1" i="1" dirty="0"/>
              <a:t>skal være sammenhængende </a:t>
            </a:r>
            <a:endParaRPr lang="da-DK" dirty="0"/>
          </a:p>
          <a:p>
            <a:r>
              <a:rPr lang="da-DK" b="1" i="1" dirty="0"/>
              <a:t>Der er konkrete aftaler om anvendelse af it-løsninger </a:t>
            </a:r>
            <a:endParaRPr lang="da-DK" dirty="0"/>
          </a:p>
          <a:p>
            <a:r>
              <a:rPr lang="da-DK" b="1" i="1" dirty="0"/>
              <a:t>Der er konkrete aftaler om organisatorisk implementering af </a:t>
            </a:r>
            <a:r>
              <a:rPr lang="da-DK" b="1" i="1" dirty="0" smtClean="0"/>
              <a:t>it-løsninger </a:t>
            </a:r>
            <a:endParaRPr lang="da-DK" dirty="0"/>
          </a:p>
          <a:p>
            <a:r>
              <a:rPr lang="da-DK" b="1" i="1" dirty="0"/>
              <a:t>Det tekniske </a:t>
            </a:r>
            <a:r>
              <a:rPr lang="da-DK" b="1" i="1" dirty="0" err="1"/>
              <a:t>setup</a:t>
            </a:r>
            <a:r>
              <a:rPr lang="da-DK" b="1" i="1" dirty="0"/>
              <a:t> understøtter sikker og stabil </a:t>
            </a:r>
            <a:r>
              <a:rPr lang="da-DK" b="1" i="1" dirty="0" smtClean="0"/>
              <a:t>drift </a:t>
            </a:r>
            <a:endParaRPr lang="da-DK" dirty="0"/>
          </a:p>
          <a:p>
            <a:r>
              <a:rPr lang="da-DK" b="1" i="1" dirty="0"/>
              <a:t>Værdien af nye tiltag afprøves innovativt 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19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Indsatser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i="1" dirty="0"/>
              <a:t>Etablering af en overordnet styringsmodel for tværgående it-samarbejde</a:t>
            </a:r>
          </a:p>
          <a:p>
            <a:r>
              <a:rPr lang="da-DK" b="1" i="1" dirty="0" smtClean="0"/>
              <a:t>Elektronisk </a:t>
            </a:r>
            <a:r>
              <a:rPr lang="da-DK" b="1" i="1" dirty="0"/>
              <a:t>understøttelse af samarbejdet i sundhedsaftalen </a:t>
            </a:r>
            <a:endParaRPr lang="da-DK" b="1" i="1" dirty="0" smtClean="0"/>
          </a:p>
          <a:p>
            <a:r>
              <a:rPr lang="da-DK" b="1" i="1" dirty="0"/>
              <a:t>Telemedicin og telesundhed </a:t>
            </a:r>
            <a:endParaRPr lang="da-DK" b="1" i="1" dirty="0" smtClean="0"/>
          </a:p>
          <a:p>
            <a:r>
              <a:rPr lang="da-DK" b="1" i="1" dirty="0" smtClean="0"/>
              <a:t>Kvalitetsudvikling </a:t>
            </a:r>
            <a:r>
              <a:rPr lang="da-DK" b="1" i="1" dirty="0"/>
              <a:t>og data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1796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Input fra de øvrige grupper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/>
              <a:t>Fødsler</a:t>
            </a:r>
          </a:p>
          <a:p>
            <a:r>
              <a:rPr lang="da-DK" dirty="0"/>
              <a:t>Besked til sundhedsplejerske ved </a:t>
            </a:r>
            <a:r>
              <a:rPr lang="da-DK" dirty="0" err="1"/>
              <a:t>Pku</a:t>
            </a:r>
            <a:r>
              <a:rPr lang="da-DK" dirty="0"/>
              <a:t> screening af spædbørn</a:t>
            </a:r>
          </a:p>
          <a:p>
            <a:r>
              <a:rPr lang="da-DK" dirty="0"/>
              <a:t>Besked til </a:t>
            </a:r>
            <a:r>
              <a:rPr lang="da-DK" dirty="0" err="1"/>
              <a:t>psyk</a:t>
            </a:r>
            <a:r>
              <a:rPr lang="da-DK" dirty="0"/>
              <a:t> ved fødsler</a:t>
            </a:r>
          </a:p>
          <a:p>
            <a:r>
              <a:rPr lang="da-DK" dirty="0"/>
              <a:t>Fælles kronikerjournal</a:t>
            </a:r>
          </a:p>
          <a:p>
            <a:r>
              <a:rPr lang="da-DK" dirty="0"/>
              <a:t>Optimal </a:t>
            </a:r>
            <a:r>
              <a:rPr lang="da-DK" dirty="0" smtClean="0"/>
              <a:t>elektronisk kommunikation </a:t>
            </a:r>
            <a:r>
              <a:rPr lang="da-DK" dirty="0"/>
              <a:t>ved sektorovergange med adgange til notater Vedr. Forebyggelse</a:t>
            </a:r>
          </a:p>
          <a:p>
            <a:r>
              <a:rPr lang="da-DK" dirty="0"/>
              <a:t>Optimal anvendelse af korrespondance mellem læge og sygehus</a:t>
            </a:r>
          </a:p>
          <a:p>
            <a:r>
              <a:rPr lang="da-DK" dirty="0" smtClean="0"/>
              <a:t>Elektronisk kommunikation </a:t>
            </a:r>
            <a:r>
              <a:rPr lang="da-DK" dirty="0"/>
              <a:t>mellem psykiatri og </a:t>
            </a:r>
            <a:r>
              <a:rPr lang="da-DK" dirty="0" smtClean="0"/>
              <a:t>kommunal </a:t>
            </a:r>
            <a:r>
              <a:rPr lang="da-DK" dirty="0"/>
              <a:t>psykiatri via </a:t>
            </a:r>
            <a:r>
              <a:rPr lang="da-DK" dirty="0" err="1"/>
              <a:t>eoj</a:t>
            </a:r>
            <a:endParaRPr lang="da-DK" dirty="0"/>
          </a:p>
          <a:p>
            <a:r>
              <a:rPr lang="da-DK" dirty="0" smtClean="0"/>
              <a:t>Trimme </a:t>
            </a:r>
            <a:r>
              <a:rPr lang="da-DK" dirty="0"/>
              <a:t>brug af </a:t>
            </a:r>
            <a:r>
              <a:rPr lang="da-DK" dirty="0" err="1"/>
              <a:t>Medcom</a:t>
            </a:r>
            <a:r>
              <a:rPr lang="da-DK" dirty="0"/>
              <a:t> standarder </a:t>
            </a:r>
          </a:p>
          <a:p>
            <a:r>
              <a:rPr lang="da-DK" dirty="0"/>
              <a:t>Fødsel og børneområdet</a:t>
            </a:r>
          </a:p>
          <a:p>
            <a:r>
              <a:rPr lang="da-DK" dirty="0" smtClean="0"/>
              <a:t>Hjælpemidler </a:t>
            </a:r>
            <a:r>
              <a:rPr lang="da-DK" dirty="0"/>
              <a:t>og genoptræning</a:t>
            </a:r>
          </a:p>
          <a:p>
            <a:r>
              <a:rPr lang="da-DK" dirty="0" smtClean="0"/>
              <a:t>Håndtering </a:t>
            </a:r>
            <a:r>
              <a:rPr lang="da-DK" dirty="0"/>
              <a:t>af borgere i flere forløb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316960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3FBEEE2DAFE84D842413EE0B5B910C" ma:contentTypeVersion="0" ma:contentTypeDescription="Opret et nyt dokument." ma:contentTypeScope="" ma:versionID="d9ff08e1bc6091d702dbfa042abe69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177d4321164fc17f20218de2540a5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B78AB1-095B-4B1F-B5C3-B6572CF9E4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D23CF1-2584-4134-AF7B-6DB9FF25D3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207</Words>
  <Application>Microsoft Macintosh PowerPoint</Application>
  <PresentationFormat>Skærmshow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Calibri</vt:lpstr>
      <vt:lpstr>Arial</vt:lpstr>
      <vt:lpstr>Kontortema</vt:lpstr>
      <vt:lpstr>3 g sundhedsaftaler</vt:lpstr>
      <vt:lpstr>Status 20-5-14</vt:lpstr>
      <vt:lpstr>Principper</vt:lpstr>
      <vt:lpstr>Indsatser</vt:lpstr>
      <vt:lpstr>Input fra de øvrige grupper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g sundhedsaftaler</dc:title>
  <dc:creator>Mogens Kahr Nielsen</dc:creator>
  <cp:lastModifiedBy>Mogens Kahr Nielsen</cp:lastModifiedBy>
  <cp:revision>9</cp:revision>
  <dcterms:created xsi:type="dcterms:W3CDTF">2014-05-09T06:36:01Z</dcterms:created>
  <dcterms:modified xsi:type="dcterms:W3CDTF">2014-05-20T07:33:34Z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0x0101002D3FBEEE2DAFE84D842413EE0B5B910C</vt:lpwstr>
  </property>
  <property fmtid="{D5CDD505-2E9C-101B-9397-08002B2CF9AE}" pid="3" name="IsMyDocuments">
    <vt:bool>true</vt:bool>
  </property>
</Properties>
</file>